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4" r:id="rId11"/>
    <p:sldId id="265" r:id="rId12"/>
    <p:sldId id="305" r:id="rId13"/>
    <p:sldId id="306" r:id="rId14"/>
    <p:sldId id="308" r:id="rId15"/>
    <p:sldId id="266" r:id="rId16"/>
    <p:sldId id="288" r:id="rId17"/>
    <p:sldId id="289" r:id="rId18"/>
    <p:sldId id="292" r:id="rId19"/>
    <p:sldId id="293" r:id="rId20"/>
    <p:sldId id="294" r:id="rId21"/>
    <p:sldId id="295" r:id="rId22"/>
    <p:sldId id="297" r:id="rId23"/>
    <p:sldId id="298" r:id="rId24"/>
    <p:sldId id="299" r:id="rId25"/>
    <p:sldId id="267" r:id="rId26"/>
    <p:sldId id="304" r:id="rId27"/>
    <p:sldId id="268" r:id="rId28"/>
    <p:sldId id="300" r:id="rId29"/>
    <p:sldId id="301" r:id="rId30"/>
    <p:sldId id="303" r:id="rId31"/>
    <p:sldId id="302" r:id="rId32"/>
    <p:sldId id="270" r:id="rId33"/>
    <p:sldId id="284" r:id="rId34"/>
    <p:sldId id="29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54" autoAdjust="0"/>
  </p:normalViewPr>
  <p:slideViewPr>
    <p:cSldViewPr snapToGrid="0">
      <p:cViewPr varScale="1">
        <p:scale>
          <a:sx n="62" d="100"/>
          <a:sy n="62" d="100"/>
        </p:scale>
        <p:origin x="801" y="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C1EE7-09AD-43C4-8091-25536EC5A990}" type="doc">
      <dgm:prSet loTypeId="urn:microsoft.com/office/officeart/2005/8/layout/hierarchy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zh-CN" altLang="en-US"/>
        </a:p>
      </dgm:t>
    </dgm:pt>
    <dgm:pt modelId="{9422E56D-4A98-4EA4-AEB1-36D6029F4787}">
      <dgm:prSet phldrT="[文本]"/>
      <dgm:spPr/>
      <dgm:t>
        <a:bodyPr/>
        <a:lstStyle/>
        <a:p>
          <a:r>
            <a:rPr lang="zh-CN" altLang="en-US" b="1" dirty="0"/>
            <a:t>教学调研双线并行</a:t>
          </a:r>
          <a:endParaRPr lang="zh-CN" altLang="en-US" dirty="0"/>
        </a:p>
      </dgm:t>
    </dgm:pt>
    <dgm:pt modelId="{4C6165C4-8445-48A9-8AA4-7ED81998FB45}" type="parTrans" cxnId="{1E438E1A-9FA7-4E94-B3B3-9EB50DCE2518}">
      <dgm:prSet/>
      <dgm:spPr/>
      <dgm:t>
        <a:bodyPr/>
        <a:lstStyle/>
        <a:p>
          <a:endParaRPr lang="zh-CN" altLang="en-US"/>
        </a:p>
      </dgm:t>
    </dgm:pt>
    <dgm:pt modelId="{ED87E1F8-D107-4BF1-9EA7-2FFBB5492FED}" type="sibTrans" cxnId="{1E438E1A-9FA7-4E94-B3B3-9EB50DCE2518}">
      <dgm:prSet/>
      <dgm:spPr/>
      <dgm:t>
        <a:bodyPr/>
        <a:lstStyle/>
        <a:p>
          <a:endParaRPr lang="zh-CN" altLang="en-US"/>
        </a:p>
      </dgm:t>
    </dgm:pt>
    <dgm:pt modelId="{E1C3D09A-F400-4ADF-8832-1BF113CD1A78}">
      <dgm:prSet phldrT="[文本]"/>
      <dgm:spPr/>
      <dgm:t>
        <a:bodyPr/>
        <a:lstStyle/>
        <a:p>
          <a:r>
            <a:rPr lang="zh-CN" altLang="en-US" b="1" dirty="0"/>
            <a:t>问卷调查与</a:t>
          </a:r>
          <a:endParaRPr lang="en-US" altLang="zh-CN" b="1" dirty="0"/>
        </a:p>
        <a:p>
          <a:r>
            <a:rPr lang="zh-CN" altLang="en-US" b="1" dirty="0"/>
            <a:t>实地访谈并重</a:t>
          </a:r>
          <a:endParaRPr lang="zh-CN" altLang="en-US" dirty="0"/>
        </a:p>
      </dgm:t>
    </dgm:pt>
    <dgm:pt modelId="{8162D695-A0F9-4CC4-8060-BD2D5D6DF649}" type="parTrans" cxnId="{969916BF-E02F-4CD1-8999-6EAACF86E61B}">
      <dgm:prSet/>
      <dgm:spPr/>
      <dgm:t>
        <a:bodyPr/>
        <a:lstStyle/>
        <a:p>
          <a:endParaRPr lang="zh-CN" altLang="en-US"/>
        </a:p>
      </dgm:t>
    </dgm:pt>
    <dgm:pt modelId="{617064B2-75FB-4E3C-A00C-609C9D84E0FB}" type="sibTrans" cxnId="{969916BF-E02F-4CD1-8999-6EAACF86E61B}">
      <dgm:prSet/>
      <dgm:spPr/>
      <dgm:t>
        <a:bodyPr/>
        <a:lstStyle/>
        <a:p>
          <a:endParaRPr lang="zh-CN" altLang="en-US"/>
        </a:p>
      </dgm:t>
    </dgm:pt>
    <dgm:pt modelId="{9E4D0825-9AA4-4E01-8843-8B377C6FA150}">
      <dgm:prSet phldrT="[文本]"/>
      <dgm:spPr/>
      <dgm:t>
        <a:bodyPr/>
        <a:lstStyle/>
        <a:p>
          <a:r>
            <a:rPr lang="en-US" altLang="zh-CN" b="1" dirty="0"/>
            <a:t>317</a:t>
          </a:r>
          <a:r>
            <a:rPr lang="zh-CN" altLang="en-US" b="1" dirty="0"/>
            <a:t>份问卷</a:t>
          </a:r>
          <a:endParaRPr lang="zh-CN" altLang="en-US" dirty="0"/>
        </a:p>
      </dgm:t>
    </dgm:pt>
    <dgm:pt modelId="{2EA16A01-AC1D-45DF-B3FB-9BA932292AF5}" type="parTrans" cxnId="{A80DE4A8-89D5-4A6E-AD47-7FC88A01B12D}">
      <dgm:prSet/>
      <dgm:spPr/>
      <dgm:t>
        <a:bodyPr/>
        <a:lstStyle/>
        <a:p>
          <a:endParaRPr lang="zh-CN" altLang="en-US"/>
        </a:p>
      </dgm:t>
    </dgm:pt>
    <dgm:pt modelId="{32093446-AC05-4923-9A0E-E25B79E4771D}" type="sibTrans" cxnId="{A80DE4A8-89D5-4A6E-AD47-7FC88A01B12D}">
      <dgm:prSet/>
      <dgm:spPr/>
      <dgm:t>
        <a:bodyPr/>
        <a:lstStyle/>
        <a:p>
          <a:endParaRPr lang="zh-CN" altLang="en-US"/>
        </a:p>
      </dgm:t>
    </dgm:pt>
    <dgm:pt modelId="{75E16953-471F-47D4-B26F-B409B18233BF}">
      <dgm:prSet phldrT="[文本]"/>
      <dgm:spPr/>
      <dgm:t>
        <a:bodyPr/>
        <a:lstStyle/>
        <a:p>
          <a:r>
            <a:rPr lang="zh-CN" altLang="en-US" b="1" dirty="0"/>
            <a:t>每份问卷</a:t>
          </a:r>
          <a:endParaRPr lang="en-US" altLang="zh-CN" b="1" dirty="0"/>
        </a:p>
        <a:p>
          <a:r>
            <a:rPr lang="en-US" altLang="zh-CN" b="1" dirty="0"/>
            <a:t>116</a:t>
          </a:r>
          <a:r>
            <a:rPr lang="zh-CN" altLang="en-US" b="1" dirty="0"/>
            <a:t>个问题</a:t>
          </a:r>
          <a:endParaRPr lang="zh-CN" altLang="en-US" dirty="0"/>
        </a:p>
      </dgm:t>
    </dgm:pt>
    <dgm:pt modelId="{6C8B60B8-D6A9-4A1B-B63C-73CC58357C67}" type="parTrans" cxnId="{F0F49A14-684B-429C-ACA7-624B4BB02E29}">
      <dgm:prSet/>
      <dgm:spPr/>
      <dgm:t>
        <a:bodyPr/>
        <a:lstStyle/>
        <a:p>
          <a:endParaRPr lang="zh-CN" altLang="en-US"/>
        </a:p>
      </dgm:t>
    </dgm:pt>
    <dgm:pt modelId="{BF8F8A4E-9823-4310-8634-EB95D49B821C}" type="sibTrans" cxnId="{F0F49A14-684B-429C-ACA7-624B4BB02E29}">
      <dgm:prSet/>
      <dgm:spPr/>
      <dgm:t>
        <a:bodyPr/>
        <a:lstStyle/>
        <a:p>
          <a:endParaRPr lang="zh-CN" altLang="en-US"/>
        </a:p>
      </dgm:t>
    </dgm:pt>
    <dgm:pt modelId="{8BD9D4F6-BEA1-4805-B437-7ADB34E85A59}">
      <dgm:prSet phldrT="[文本]"/>
      <dgm:spPr/>
      <dgm:t>
        <a:bodyPr/>
        <a:lstStyle/>
        <a:p>
          <a:r>
            <a:rPr lang="en-US" altLang="zh-CN" b="1" dirty="0"/>
            <a:t>3000</a:t>
          </a:r>
          <a:r>
            <a:rPr lang="zh-CN" altLang="en-US" b="1" dirty="0"/>
            <a:t>字评教记录</a:t>
          </a:r>
          <a:endParaRPr lang="zh-CN" altLang="en-US" dirty="0"/>
        </a:p>
      </dgm:t>
    </dgm:pt>
    <dgm:pt modelId="{FB732AA5-226F-4D2A-B781-1F9BE1163417}" type="parTrans" cxnId="{DCE1F906-680D-45F5-9FAA-A4A801098E54}">
      <dgm:prSet/>
      <dgm:spPr/>
      <dgm:t>
        <a:bodyPr/>
        <a:lstStyle/>
        <a:p>
          <a:endParaRPr lang="zh-CN" altLang="en-US"/>
        </a:p>
      </dgm:t>
    </dgm:pt>
    <dgm:pt modelId="{A03B795E-A27A-42CF-A375-26904979C5ED}" type="sibTrans" cxnId="{DCE1F906-680D-45F5-9FAA-A4A801098E54}">
      <dgm:prSet/>
      <dgm:spPr/>
      <dgm:t>
        <a:bodyPr/>
        <a:lstStyle/>
        <a:p>
          <a:endParaRPr lang="zh-CN" altLang="en-US"/>
        </a:p>
      </dgm:t>
    </dgm:pt>
    <dgm:pt modelId="{4413269C-7A15-4ACA-91D7-CBC9CA9F6002}">
      <dgm:prSet phldrT="[文本]"/>
      <dgm:spPr/>
      <dgm:t>
        <a:bodyPr/>
        <a:lstStyle/>
        <a:p>
          <a:r>
            <a:rPr lang="zh-CN" altLang="en-US" b="1" dirty="0"/>
            <a:t>面向</a:t>
          </a:r>
          <a:r>
            <a:rPr lang="en-US" altLang="zh-CN" b="1" dirty="0"/>
            <a:t>71</a:t>
          </a:r>
          <a:r>
            <a:rPr lang="zh-CN" altLang="en-US" b="1" dirty="0"/>
            <a:t>位初中生</a:t>
          </a:r>
          <a:endParaRPr lang="en-US" altLang="zh-CN" b="1" dirty="0"/>
        </a:p>
        <a:p>
          <a:r>
            <a:rPr lang="en-US" altLang="zh-CN" b="1" dirty="0"/>
            <a:t>28</a:t>
          </a:r>
          <a:r>
            <a:rPr lang="zh-CN" altLang="en-US" b="1" dirty="0"/>
            <a:t>节课程</a:t>
          </a:r>
          <a:endParaRPr lang="zh-CN" altLang="en-US" dirty="0"/>
        </a:p>
      </dgm:t>
    </dgm:pt>
    <dgm:pt modelId="{6C4E6A65-2E18-4216-8D03-343D53EA7F43}" type="parTrans" cxnId="{326FD93C-8DAD-460E-8815-F600E79DBCE1}">
      <dgm:prSet/>
      <dgm:spPr/>
      <dgm:t>
        <a:bodyPr/>
        <a:lstStyle/>
        <a:p>
          <a:endParaRPr lang="zh-CN" altLang="en-US"/>
        </a:p>
      </dgm:t>
    </dgm:pt>
    <dgm:pt modelId="{1CD670D0-DC58-4CFE-A2E8-A1741DA274CE}" type="sibTrans" cxnId="{326FD93C-8DAD-460E-8815-F600E79DBCE1}">
      <dgm:prSet/>
      <dgm:spPr/>
      <dgm:t>
        <a:bodyPr/>
        <a:lstStyle/>
        <a:p>
          <a:endParaRPr lang="zh-CN" altLang="en-US"/>
        </a:p>
      </dgm:t>
    </dgm:pt>
    <dgm:pt modelId="{C8ED967E-74C6-42DB-81B6-74B66C92377E}">
      <dgm:prSet/>
      <dgm:spPr/>
      <dgm:t>
        <a:bodyPr/>
        <a:lstStyle/>
        <a:p>
          <a:r>
            <a:rPr lang="en-US" altLang="zh-CN" b="1"/>
            <a:t>9</a:t>
          </a:r>
          <a:r>
            <a:rPr lang="zh-CN" altLang="en-US" b="1"/>
            <a:t>次家访</a:t>
          </a:r>
          <a:endParaRPr lang="zh-CN" altLang="en-US" b="1" dirty="0"/>
        </a:p>
      </dgm:t>
    </dgm:pt>
    <dgm:pt modelId="{AF6E9D85-B05E-4B1D-9F39-52BB24A23490}" type="parTrans" cxnId="{4DE2E8C1-3B3F-4301-B2C5-A971BC18022D}">
      <dgm:prSet/>
      <dgm:spPr/>
      <dgm:t>
        <a:bodyPr/>
        <a:lstStyle/>
        <a:p>
          <a:endParaRPr lang="zh-CN" altLang="en-US"/>
        </a:p>
      </dgm:t>
    </dgm:pt>
    <dgm:pt modelId="{D52CD747-934B-4E34-80F7-A54165FC8735}" type="sibTrans" cxnId="{4DE2E8C1-3B3F-4301-B2C5-A971BC18022D}">
      <dgm:prSet/>
      <dgm:spPr/>
      <dgm:t>
        <a:bodyPr/>
        <a:lstStyle/>
        <a:p>
          <a:endParaRPr lang="zh-CN" altLang="en-US"/>
        </a:p>
      </dgm:t>
    </dgm:pt>
    <dgm:pt modelId="{D7F67F55-0EC3-47AA-A75E-0F2B2640286E}">
      <dgm:prSet/>
      <dgm:spPr/>
      <dgm:t>
        <a:bodyPr/>
        <a:lstStyle/>
        <a:p>
          <a:r>
            <a:rPr lang="en-US" altLang="zh-CN" b="1"/>
            <a:t>3</a:t>
          </a:r>
          <a:r>
            <a:rPr lang="zh-CN" altLang="en-US" b="1"/>
            <a:t>次教师访谈</a:t>
          </a:r>
          <a:endParaRPr lang="zh-CN" altLang="en-US" b="1" dirty="0"/>
        </a:p>
      </dgm:t>
    </dgm:pt>
    <dgm:pt modelId="{EE1F2A4E-DC93-4670-A7BA-1239EF77C61C}" type="parTrans" cxnId="{363A5EDA-28A1-4C68-99DE-E8203811D9BD}">
      <dgm:prSet/>
      <dgm:spPr/>
      <dgm:t>
        <a:bodyPr/>
        <a:lstStyle/>
        <a:p>
          <a:endParaRPr lang="zh-CN" altLang="en-US"/>
        </a:p>
      </dgm:t>
    </dgm:pt>
    <dgm:pt modelId="{3EAA1261-0765-4907-9259-63FB83987F5E}" type="sibTrans" cxnId="{363A5EDA-28A1-4C68-99DE-E8203811D9BD}">
      <dgm:prSet/>
      <dgm:spPr/>
      <dgm:t>
        <a:bodyPr/>
        <a:lstStyle/>
        <a:p>
          <a:endParaRPr lang="zh-CN" altLang="en-US"/>
        </a:p>
      </dgm:t>
    </dgm:pt>
    <dgm:pt modelId="{21C40AC9-0CD1-4E98-AC0F-2202DB158023}" type="pres">
      <dgm:prSet presAssocID="{E74C1EE7-09AD-43C4-8091-25536EC5A9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466A25-4A8B-4214-8504-21EEB99EA794}" type="pres">
      <dgm:prSet presAssocID="{9422E56D-4A98-4EA4-AEB1-36D6029F4787}" presName="hierRoot1" presStyleCnt="0"/>
      <dgm:spPr/>
    </dgm:pt>
    <dgm:pt modelId="{14729E14-8FD8-47B3-AE76-ED5302A27C65}" type="pres">
      <dgm:prSet presAssocID="{9422E56D-4A98-4EA4-AEB1-36D6029F4787}" presName="composite" presStyleCnt="0"/>
      <dgm:spPr/>
    </dgm:pt>
    <dgm:pt modelId="{BD8304E6-7286-41DD-84CD-2D5FAFEAFCA5}" type="pres">
      <dgm:prSet presAssocID="{9422E56D-4A98-4EA4-AEB1-36D6029F4787}" presName="background" presStyleLbl="node0" presStyleIdx="0" presStyleCnt="1"/>
      <dgm:spPr/>
    </dgm:pt>
    <dgm:pt modelId="{1AAA2300-E5DB-4D72-9699-04108A5A5CCE}" type="pres">
      <dgm:prSet presAssocID="{9422E56D-4A98-4EA4-AEB1-36D6029F4787}" presName="text" presStyleLbl="fgAcc0" presStyleIdx="0" presStyleCnt="1" custLinFactNeighborX="-77630" custLinFactNeighborY="-11361">
        <dgm:presLayoutVars>
          <dgm:chPref val="3"/>
        </dgm:presLayoutVars>
      </dgm:prSet>
      <dgm:spPr/>
    </dgm:pt>
    <dgm:pt modelId="{3A7F5B54-8613-4207-AD26-8AC92CC0B785}" type="pres">
      <dgm:prSet presAssocID="{9422E56D-4A98-4EA4-AEB1-36D6029F4787}" presName="hierChild2" presStyleCnt="0"/>
      <dgm:spPr/>
    </dgm:pt>
    <dgm:pt modelId="{E9917429-6E3C-4DEF-A8AA-91F4F8BBA8B0}" type="pres">
      <dgm:prSet presAssocID="{8162D695-A0F9-4CC4-8060-BD2D5D6DF649}" presName="Name10" presStyleLbl="parChTrans1D2" presStyleIdx="0" presStyleCnt="2"/>
      <dgm:spPr/>
    </dgm:pt>
    <dgm:pt modelId="{2A6281CB-CB71-4891-A84C-F68EF825B3C5}" type="pres">
      <dgm:prSet presAssocID="{E1C3D09A-F400-4ADF-8832-1BF113CD1A78}" presName="hierRoot2" presStyleCnt="0"/>
      <dgm:spPr/>
    </dgm:pt>
    <dgm:pt modelId="{DE085A38-D05C-405C-89DF-3552351B1F59}" type="pres">
      <dgm:prSet presAssocID="{E1C3D09A-F400-4ADF-8832-1BF113CD1A78}" presName="composite2" presStyleCnt="0"/>
      <dgm:spPr/>
    </dgm:pt>
    <dgm:pt modelId="{22548229-6A62-41EF-B226-245F71F87DDF}" type="pres">
      <dgm:prSet presAssocID="{E1C3D09A-F400-4ADF-8832-1BF113CD1A78}" presName="background2" presStyleLbl="node2" presStyleIdx="0" presStyleCnt="2"/>
      <dgm:spPr/>
    </dgm:pt>
    <dgm:pt modelId="{2CD65F1F-6089-4168-8E03-2EB2455575A4}" type="pres">
      <dgm:prSet presAssocID="{E1C3D09A-F400-4ADF-8832-1BF113CD1A78}" presName="text2" presStyleLbl="fgAcc2" presStyleIdx="0" presStyleCnt="2" custScaleX="98964" custLinFactNeighborX="-60297" custLinFactNeighborY="-15184">
        <dgm:presLayoutVars>
          <dgm:chPref val="3"/>
        </dgm:presLayoutVars>
      </dgm:prSet>
      <dgm:spPr/>
    </dgm:pt>
    <dgm:pt modelId="{9F05D9DA-AD88-405E-ADA9-F25575A84893}" type="pres">
      <dgm:prSet presAssocID="{E1C3D09A-F400-4ADF-8832-1BF113CD1A78}" presName="hierChild3" presStyleCnt="0"/>
      <dgm:spPr/>
    </dgm:pt>
    <dgm:pt modelId="{94A50B6D-438B-49CD-B9F9-C5C32DA0A332}" type="pres">
      <dgm:prSet presAssocID="{2EA16A01-AC1D-45DF-B3FB-9BA932292AF5}" presName="Name17" presStyleLbl="parChTrans1D3" presStyleIdx="0" presStyleCnt="5"/>
      <dgm:spPr/>
    </dgm:pt>
    <dgm:pt modelId="{20A68FF3-0B96-4881-A991-1DB5F2AA30B6}" type="pres">
      <dgm:prSet presAssocID="{9E4D0825-9AA4-4E01-8843-8B377C6FA150}" presName="hierRoot3" presStyleCnt="0"/>
      <dgm:spPr/>
    </dgm:pt>
    <dgm:pt modelId="{59476BDF-E944-4391-ABF8-84AE419944B2}" type="pres">
      <dgm:prSet presAssocID="{9E4D0825-9AA4-4E01-8843-8B377C6FA150}" presName="composite3" presStyleCnt="0"/>
      <dgm:spPr/>
    </dgm:pt>
    <dgm:pt modelId="{C9F65EEA-C82E-4A20-B392-BB231F99DE12}" type="pres">
      <dgm:prSet presAssocID="{9E4D0825-9AA4-4E01-8843-8B377C6FA150}" presName="background3" presStyleLbl="node3" presStyleIdx="0" presStyleCnt="5"/>
      <dgm:spPr/>
    </dgm:pt>
    <dgm:pt modelId="{AD576770-867C-4C7C-BCDA-714F1C7BD766}" type="pres">
      <dgm:prSet presAssocID="{9E4D0825-9AA4-4E01-8843-8B377C6FA150}" presName="text3" presStyleLbl="fgAcc3" presStyleIdx="0" presStyleCnt="5">
        <dgm:presLayoutVars>
          <dgm:chPref val="3"/>
        </dgm:presLayoutVars>
      </dgm:prSet>
      <dgm:spPr/>
    </dgm:pt>
    <dgm:pt modelId="{AF55A32F-347E-4AD6-8A36-954D08655716}" type="pres">
      <dgm:prSet presAssocID="{9E4D0825-9AA4-4E01-8843-8B377C6FA150}" presName="hierChild4" presStyleCnt="0"/>
      <dgm:spPr/>
    </dgm:pt>
    <dgm:pt modelId="{C62A9AAA-8444-4D67-9C01-7F8E975CDFED}" type="pres">
      <dgm:prSet presAssocID="{6C8B60B8-D6A9-4A1B-B63C-73CC58357C67}" presName="Name17" presStyleLbl="parChTrans1D3" presStyleIdx="1" presStyleCnt="5"/>
      <dgm:spPr/>
    </dgm:pt>
    <dgm:pt modelId="{6DC9A734-8293-4C3D-8612-225C37834B86}" type="pres">
      <dgm:prSet presAssocID="{75E16953-471F-47D4-B26F-B409B18233BF}" presName="hierRoot3" presStyleCnt="0"/>
      <dgm:spPr/>
    </dgm:pt>
    <dgm:pt modelId="{8945B519-AD48-4C4A-9339-1736FF4C0E04}" type="pres">
      <dgm:prSet presAssocID="{75E16953-471F-47D4-B26F-B409B18233BF}" presName="composite3" presStyleCnt="0"/>
      <dgm:spPr/>
    </dgm:pt>
    <dgm:pt modelId="{F2E82632-4B93-42D9-B486-F60F99AFEB5E}" type="pres">
      <dgm:prSet presAssocID="{75E16953-471F-47D4-B26F-B409B18233BF}" presName="background3" presStyleLbl="node3" presStyleIdx="1" presStyleCnt="5"/>
      <dgm:spPr/>
    </dgm:pt>
    <dgm:pt modelId="{FB2A9773-E59E-4EA0-94D3-06BE7B3A18E9}" type="pres">
      <dgm:prSet presAssocID="{75E16953-471F-47D4-B26F-B409B18233BF}" presName="text3" presStyleLbl="fgAcc3" presStyleIdx="1" presStyleCnt="5">
        <dgm:presLayoutVars>
          <dgm:chPref val="3"/>
        </dgm:presLayoutVars>
      </dgm:prSet>
      <dgm:spPr/>
    </dgm:pt>
    <dgm:pt modelId="{FD9378A2-517E-4F1C-8276-317F1982D778}" type="pres">
      <dgm:prSet presAssocID="{75E16953-471F-47D4-B26F-B409B18233BF}" presName="hierChild4" presStyleCnt="0"/>
      <dgm:spPr/>
    </dgm:pt>
    <dgm:pt modelId="{B846F83C-8824-4126-888C-9B4969F2E919}" type="pres">
      <dgm:prSet presAssocID="{AF6E9D85-B05E-4B1D-9F39-52BB24A23490}" presName="Name17" presStyleLbl="parChTrans1D3" presStyleIdx="2" presStyleCnt="5"/>
      <dgm:spPr/>
    </dgm:pt>
    <dgm:pt modelId="{E389658D-871C-437F-BEF3-99E91DEF22A4}" type="pres">
      <dgm:prSet presAssocID="{C8ED967E-74C6-42DB-81B6-74B66C92377E}" presName="hierRoot3" presStyleCnt="0"/>
      <dgm:spPr/>
    </dgm:pt>
    <dgm:pt modelId="{729683D8-B5D5-4752-82E0-088C91B1A44B}" type="pres">
      <dgm:prSet presAssocID="{C8ED967E-74C6-42DB-81B6-74B66C92377E}" presName="composite3" presStyleCnt="0"/>
      <dgm:spPr/>
    </dgm:pt>
    <dgm:pt modelId="{438ED0B9-3C1B-46B8-9044-1301B52BF319}" type="pres">
      <dgm:prSet presAssocID="{C8ED967E-74C6-42DB-81B6-74B66C92377E}" presName="background3" presStyleLbl="node3" presStyleIdx="2" presStyleCnt="5"/>
      <dgm:spPr/>
    </dgm:pt>
    <dgm:pt modelId="{146A3817-5CF1-4493-88C8-F3AB8595D7DE}" type="pres">
      <dgm:prSet presAssocID="{C8ED967E-74C6-42DB-81B6-74B66C92377E}" presName="text3" presStyleLbl="fgAcc3" presStyleIdx="2" presStyleCnt="5">
        <dgm:presLayoutVars>
          <dgm:chPref val="3"/>
        </dgm:presLayoutVars>
      </dgm:prSet>
      <dgm:spPr/>
    </dgm:pt>
    <dgm:pt modelId="{E9CF4290-7360-4C0A-BEF2-FE252D79876F}" type="pres">
      <dgm:prSet presAssocID="{C8ED967E-74C6-42DB-81B6-74B66C92377E}" presName="hierChild4" presStyleCnt="0"/>
      <dgm:spPr/>
    </dgm:pt>
    <dgm:pt modelId="{84FF352B-81CC-4BAD-8D5D-590A7603F1C6}" type="pres">
      <dgm:prSet presAssocID="{EE1F2A4E-DC93-4670-A7BA-1239EF77C61C}" presName="Name17" presStyleLbl="parChTrans1D3" presStyleIdx="3" presStyleCnt="5"/>
      <dgm:spPr/>
    </dgm:pt>
    <dgm:pt modelId="{39101F6F-60AF-48F0-B20E-A3B29EC1021C}" type="pres">
      <dgm:prSet presAssocID="{D7F67F55-0EC3-47AA-A75E-0F2B2640286E}" presName="hierRoot3" presStyleCnt="0"/>
      <dgm:spPr/>
    </dgm:pt>
    <dgm:pt modelId="{9B527949-AFE1-4029-9967-E819F9D54786}" type="pres">
      <dgm:prSet presAssocID="{D7F67F55-0EC3-47AA-A75E-0F2B2640286E}" presName="composite3" presStyleCnt="0"/>
      <dgm:spPr/>
    </dgm:pt>
    <dgm:pt modelId="{ED674EC4-8580-491A-8CAB-246C7AF47D6D}" type="pres">
      <dgm:prSet presAssocID="{D7F67F55-0EC3-47AA-A75E-0F2B2640286E}" presName="background3" presStyleLbl="node3" presStyleIdx="3" presStyleCnt="5"/>
      <dgm:spPr/>
    </dgm:pt>
    <dgm:pt modelId="{0DBF48E7-B37B-415D-8079-BBB047742272}" type="pres">
      <dgm:prSet presAssocID="{D7F67F55-0EC3-47AA-A75E-0F2B2640286E}" presName="text3" presStyleLbl="fgAcc3" presStyleIdx="3" presStyleCnt="5">
        <dgm:presLayoutVars>
          <dgm:chPref val="3"/>
        </dgm:presLayoutVars>
      </dgm:prSet>
      <dgm:spPr/>
    </dgm:pt>
    <dgm:pt modelId="{DFE89125-5203-424F-A728-0EF6D5828F12}" type="pres">
      <dgm:prSet presAssocID="{D7F67F55-0EC3-47AA-A75E-0F2B2640286E}" presName="hierChild4" presStyleCnt="0"/>
      <dgm:spPr/>
    </dgm:pt>
    <dgm:pt modelId="{6CB70F07-6866-4E81-B5BD-DB838C957BA1}" type="pres">
      <dgm:prSet presAssocID="{FB732AA5-226F-4D2A-B781-1F9BE1163417}" presName="Name10" presStyleLbl="parChTrans1D2" presStyleIdx="1" presStyleCnt="2"/>
      <dgm:spPr/>
    </dgm:pt>
    <dgm:pt modelId="{2FC21F5E-A0BA-48FD-8E40-0AC49B8C46C3}" type="pres">
      <dgm:prSet presAssocID="{8BD9D4F6-BEA1-4805-B437-7ADB34E85A59}" presName="hierRoot2" presStyleCnt="0"/>
      <dgm:spPr/>
    </dgm:pt>
    <dgm:pt modelId="{3F3247DC-C853-4102-877A-536F6E5FD7FE}" type="pres">
      <dgm:prSet presAssocID="{8BD9D4F6-BEA1-4805-B437-7ADB34E85A59}" presName="composite2" presStyleCnt="0"/>
      <dgm:spPr/>
    </dgm:pt>
    <dgm:pt modelId="{2184C4AB-8B8D-42AE-990F-97618A7C8369}" type="pres">
      <dgm:prSet presAssocID="{8BD9D4F6-BEA1-4805-B437-7ADB34E85A59}" presName="background2" presStyleLbl="node2" presStyleIdx="1" presStyleCnt="2"/>
      <dgm:spPr/>
    </dgm:pt>
    <dgm:pt modelId="{33298C67-946B-42BD-A443-38546BFEE1CE}" type="pres">
      <dgm:prSet presAssocID="{8BD9D4F6-BEA1-4805-B437-7ADB34E85A59}" presName="text2" presStyleLbl="fgAcc2" presStyleIdx="1" presStyleCnt="2" custScaleX="97530" custLinFactNeighborX="-72593" custLinFactNeighborY="-9230">
        <dgm:presLayoutVars>
          <dgm:chPref val="3"/>
        </dgm:presLayoutVars>
      </dgm:prSet>
      <dgm:spPr/>
    </dgm:pt>
    <dgm:pt modelId="{CEB8E509-4ED7-41E2-A688-E1AB3F65B455}" type="pres">
      <dgm:prSet presAssocID="{8BD9D4F6-BEA1-4805-B437-7ADB34E85A59}" presName="hierChild3" presStyleCnt="0"/>
      <dgm:spPr/>
    </dgm:pt>
    <dgm:pt modelId="{4C87480A-C989-45F8-BDF1-0057D7B8C632}" type="pres">
      <dgm:prSet presAssocID="{6C4E6A65-2E18-4216-8D03-343D53EA7F43}" presName="Name17" presStyleLbl="parChTrans1D3" presStyleIdx="4" presStyleCnt="5"/>
      <dgm:spPr/>
    </dgm:pt>
    <dgm:pt modelId="{6534D079-0BEA-4764-B1E2-D532EAB3FD81}" type="pres">
      <dgm:prSet presAssocID="{4413269C-7A15-4ACA-91D7-CBC9CA9F6002}" presName="hierRoot3" presStyleCnt="0"/>
      <dgm:spPr/>
    </dgm:pt>
    <dgm:pt modelId="{2B7E5DBD-EE36-4BC4-967B-C548C7CE770B}" type="pres">
      <dgm:prSet presAssocID="{4413269C-7A15-4ACA-91D7-CBC9CA9F6002}" presName="composite3" presStyleCnt="0"/>
      <dgm:spPr/>
    </dgm:pt>
    <dgm:pt modelId="{E7A168BA-6C9D-4D6E-977A-77F8108FCEDB}" type="pres">
      <dgm:prSet presAssocID="{4413269C-7A15-4ACA-91D7-CBC9CA9F6002}" presName="background3" presStyleLbl="node3" presStyleIdx="4" presStyleCnt="5"/>
      <dgm:spPr/>
    </dgm:pt>
    <dgm:pt modelId="{F8E70B89-A090-4A25-9526-5D77342E85A7}" type="pres">
      <dgm:prSet presAssocID="{4413269C-7A15-4ACA-91D7-CBC9CA9F6002}" presName="text3" presStyleLbl="fgAcc3" presStyleIdx="4" presStyleCnt="5" custLinFactNeighborX="1107" custLinFactNeighborY="710">
        <dgm:presLayoutVars>
          <dgm:chPref val="3"/>
        </dgm:presLayoutVars>
      </dgm:prSet>
      <dgm:spPr/>
    </dgm:pt>
    <dgm:pt modelId="{AA5EC9D3-899B-4DE9-8962-C9677AA646DB}" type="pres">
      <dgm:prSet presAssocID="{4413269C-7A15-4ACA-91D7-CBC9CA9F6002}" presName="hierChild4" presStyleCnt="0"/>
      <dgm:spPr/>
    </dgm:pt>
  </dgm:ptLst>
  <dgm:cxnLst>
    <dgm:cxn modelId="{8F308E06-D96C-4028-A6A7-BB62BB94B26B}" type="presOf" srcId="{6C8B60B8-D6A9-4A1B-B63C-73CC58357C67}" destId="{C62A9AAA-8444-4D67-9C01-7F8E975CDFED}" srcOrd="0" destOrd="0" presId="urn:microsoft.com/office/officeart/2005/8/layout/hierarchy1"/>
    <dgm:cxn modelId="{DCE1F906-680D-45F5-9FAA-A4A801098E54}" srcId="{9422E56D-4A98-4EA4-AEB1-36D6029F4787}" destId="{8BD9D4F6-BEA1-4805-B437-7ADB34E85A59}" srcOrd="1" destOrd="0" parTransId="{FB732AA5-226F-4D2A-B781-1F9BE1163417}" sibTransId="{A03B795E-A27A-42CF-A375-26904979C5ED}"/>
    <dgm:cxn modelId="{F0F49A14-684B-429C-ACA7-624B4BB02E29}" srcId="{E1C3D09A-F400-4ADF-8832-1BF113CD1A78}" destId="{75E16953-471F-47D4-B26F-B409B18233BF}" srcOrd="1" destOrd="0" parTransId="{6C8B60B8-D6A9-4A1B-B63C-73CC58357C67}" sibTransId="{BF8F8A4E-9823-4310-8634-EB95D49B821C}"/>
    <dgm:cxn modelId="{1E438E1A-9FA7-4E94-B3B3-9EB50DCE2518}" srcId="{E74C1EE7-09AD-43C4-8091-25536EC5A990}" destId="{9422E56D-4A98-4EA4-AEB1-36D6029F4787}" srcOrd="0" destOrd="0" parTransId="{4C6165C4-8445-48A9-8AA4-7ED81998FB45}" sibTransId="{ED87E1F8-D107-4BF1-9EA7-2FFBB5492FED}"/>
    <dgm:cxn modelId="{5017721B-68EF-471B-9B7C-107E1AD35D67}" type="presOf" srcId="{AF6E9D85-B05E-4B1D-9F39-52BB24A23490}" destId="{B846F83C-8824-4126-888C-9B4969F2E919}" srcOrd="0" destOrd="0" presId="urn:microsoft.com/office/officeart/2005/8/layout/hierarchy1"/>
    <dgm:cxn modelId="{4A30EE25-8C0A-49BA-B2EA-7C87D0F95608}" type="presOf" srcId="{E1C3D09A-F400-4ADF-8832-1BF113CD1A78}" destId="{2CD65F1F-6089-4168-8E03-2EB2455575A4}" srcOrd="0" destOrd="0" presId="urn:microsoft.com/office/officeart/2005/8/layout/hierarchy1"/>
    <dgm:cxn modelId="{8E39932D-C3D4-42FB-A1EF-5EE8EB13D711}" type="presOf" srcId="{9E4D0825-9AA4-4E01-8843-8B377C6FA150}" destId="{AD576770-867C-4C7C-BCDA-714F1C7BD766}" srcOrd="0" destOrd="0" presId="urn:microsoft.com/office/officeart/2005/8/layout/hierarchy1"/>
    <dgm:cxn modelId="{6CD08137-1AB5-4031-96F3-679167B1BF48}" type="presOf" srcId="{75E16953-471F-47D4-B26F-B409B18233BF}" destId="{FB2A9773-E59E-4EA0-94D3-06BE7B3A18E9}" srcOrd="0" destOrd="0" presId="urn:microsoft.com/office/officeart/2005/8/layout/hierarchy1"/>
    <dgm:cxn modelId="{326FD93C-8DAD-460E-8815-F600E79DBCE1}" srcId="{8BD9D4F6-BEA1-4805-B437-7ADB34E85A59}" destId="{4413269C-7A15-4ACA-91D7-CBC9CA9F6002}" srcOrd="0" destOrd="0" parTransId="{6C4E6A65-2E18-4216-8D03-343D53EA7F43}" sibTransId="{1CD670D0-DC58-4CFE-A2E8-A1741DA274CE}"/>
    <dgm:cxn modelId="{5C2EC146-82F7-4785-B435-79A0C426A021}" type="presOf" srcId="{C8ED967E-74C6-42DB-81B6-74B66C92377E}" destId="{146A3817-5CF1-4493-88C8-F3AB8595D7DE}" srcOrd="0" destOrd="0" presId="urn:microsoft.com/office/officeart/2005/8/layout/hierarchy1"/>
    <dgm:cxn modelId="{BB447E8E-7C62-46D1-9521-C52B42E22BCA}" type="presOf" srcId="{6C4E6A65-2E18-4216-8D03-343D53EA7F43}" destId="{4C87480A-C989-45F8-BDF1-0057D7B8C632}" srcOrd="0" destOrd="0" presId="urn:microsoft.com/office/officeart/2005/8/layout/hierarchy1"/>
    <dgm:cxn modelId="{87E18199-357E-4654-85FA-5102E95B1D39}" type="presOf" srcId="{9422E56D-4A98-4EA4-AEB1-36D6029F4787}" destId="{1AAA2300-E5DB-4D72-9699-04108A5A5CCE}" srcOrd="0" destOrd="0" presId="urn:microsoft.com/office/officeart/2005/8/layout/hierarchy1"/>
    <dgm:cxn modelId="{6784259E-2F2B-478E-BD7A-54F64CFE27B7}" type="presOf" srcId="{E74C1EE7-09AD-43C4-8091-25536EC5A990}" destId="{21C40AC9-0CD1-4E98-AC0F-2202DB158023}" srcOrd="0" destOrd="0" presId="urn:microsoft.com/office/officeart/2005/8/layout/hierarchy1"/>
    <dgm:cxn modelId="{2D9166A6-98CD-4BAE-96B4-DC61B8392A9B}" type="presOf" srcId="{8162D695-A0F9-4CC4-8060-BD2D5D6DF649}" destId="{E9917429-6E3C-4DEF-A8AA-91F4F8BBA8B0}" srcOrd="0" destOrd="0" presId="urn:microsoft.com/office/officeart/2005/8/layout/hierarchy1"/>
    <dgm:cxn modelId="{A80DE4A8-89D5-4A6E-AD47-7FC88A01B12D}" srcId="{E1C3D09A-F400-4ADF-8832-1BF113CD1A78}" destId="{9E4D0825-9AA4-4E01-8843-8B377C6FA150}" srcOrd="0" destOrd="0" parTransId="{2EA16A01-AC1D-45DF-B3FB-9BA932292AF5}" sibTransId="{32093446-AC05-4923-9A0E-E25B79E4771D}"/>
    <dgm:cxn modelId="{4830CCB6-FAD9-4E94-9E03-314E9D683E5D}" type="presOf" srcId="{FB732AA5-226F-4D2A-B781-1F9BE1163417}" destId="{6CB70F07-6866-4E81-B5BD-DB838C957BA1}" srcOrd="0" destOrd="0" presId="urn:microsoft.com/office/officeart/2005/8/layout/hierarchy1"/>
    <dgm:cxn modelId="{5CD111BD-7908-431A-99EC-D19ED80E6BF6}" type="presOf" srcId="{2EA16A01-AC1D-45DF-B3FB-9BA932292AF5}" destId="{94A50B6D-438B-49CD-B9F9-C5C32DA0A332}" srcOrd="0" destOrd="0" presId="urn:microsoft.com/office/officeart/2005/8/layout/hierarchy1"/>
    <dgm:cxn modelId="{969916BF-E02F-4CD1-8999-6EAACF86E61B}" srcId="{9422E56D-4A98-4EA4-AEB1-36D6029F4787}" destId="{E1C3D09A-F400-4ADF-8832-1BF113CD1A78}" srcOrd="0" destOrd="0" parTransId="{8162D695-A0F9-4CC4-8060-BD2D5D6DF649}" sibTransId="{617064B2-75FB-4E3C-A00C-609C9D84E0FB}"/>
    <dgm:cxn modelId="{4DE2E8C1-3B3F-4301-B2C5-A971BC18022D}" srcId="{E1C3D09A-F400-4ADF-8832-1BF113CD1A78}" destId="{C8ED967E-74C6-42DB-81B6-74B66C92377E}" srcOrd="2" destOrd="0" parTransId="{AF6E9D85-B05E-4B1D-9F39-52BB24A23490}" sibTransId="{D52CD747-934B-4E34-80F7-A54165FC8735}"/>
    <dgm:cxn modelId="{8B3EA6CE-0864-4053-9D28-C16BDEC3560D}" type="presOf" srcId="{EE1F2A4E-DC93-4670-A7BA-1239EF77C61C}" destId="{84FF352B-81CC-4BAD-8D5D-590A7603F1C6}" srcOrd="0" destOrd="0" presId="urn:microsoft.com/office/officeart/2005/8/layout/hierarchy1"/>
    <dgm:cxn modelId="{CF712BD2-A304-43F4-8F1C-6095D948386A}" type="presOf" srcId="{4413269C-7A15-4ACA-91D7-CBC9CA9F6002}" destId="{F8E70B89-A090-4A25-9526-5D77342E85A7}" srcOrd="0" destOrd="0" presId="urn:microsoft.com/office/officeart/2005/8/layout/hierarchy1"/>
    <dgm:cxn modelId="{363A5EDA-28A1-4C68-99DE-E8203811D9BD}" srcId="{E1C3D09A-F400-4ADF-8832-1BF113CD1A78}" destId="{D7F67F55-0EC3-47AA-A75E-0F2B2640286E}" srcOrd="3" destOrd="0" parTransId="{EE1F2A4E-DC93-4670-A7BA-1239EF77C61C}" sibTransId="{3EAA1261-0765-4907-9259-63FB83987F5E}"/>
    <dgm:cxn modelId="{191A87EB-5C00-4075-AA39-A04E6F1ED55F}" type="presOf" srcId="{D7F67F55-0EC3-47AA-A75E-0F2B2640286E}" destId="{0DBF48E7-B37B-415D-8079-BBB047742272}" srcOrd="0" destOrd="0" presId="urn:microsoft.com/office/officeart/2005/8/layout/hierarchy1"/>
    <dgm:cxn modelId="{F0D42AEC-0E7C-4ADC-8656-DBE714BFC132}" type="presOf" srcId="{8BD9D4F6-BEA1-4805-B437-7ADB34E85A59}" destId="{33298C67-946B-42BD-A443-38546BFEE1CE}" srcOrd="0" destOrd="0" presId="urn:microsoft.com/office/officeart/2005/8/layout/hierarchy1"/>
    <dgm:cxn modelId="{BACB8D14-EBB5-4977-AFFA-F29C73140FA0}" type="presParOf" srcId="{21C40AC9-0CD1-4E98-AC0F-2202DB158023}" destId="{80466A25-4A8B-4214-8504-21EEB99EA794}" srcOrd="0" destOrd="0" presId="urn:microsoft.com/office/officeart/2005/8/layout/hierarchy1"/>
    <dgm:cxn modelId="{49FD6310-1C26-490C-902F-052F44720626}" type="presParOf" srcId="{80466A25-4A8B-4214-8504-21EEB99EA794}" destId="{14729E14-8FD8-47B3-AE76-ED5302A27C65}" srcOrd="0" destOrd="0" presId="urn:microsoft.com/office/officeart/2005/8/layout/hierarchy1"/>
    <dgm:cxn modelId="{ADC6C258-A097-4F6E-96A5-82376CF1B364}" type="presParOf" srcId="{14729E14-8FD8-47B3-AE76-ED5302A27C65}" destId="{BD8304E6-7286-41DD-84CD-2D5FAFEAFCA5}" srcOrd="0" destOrd="0" presId="urn:microsoft.com/office/officeart/2005/8/layout/hierarchy1"/>
    <dgm:cxn modelId="{9E3AF3AC-3614-4AB0-8742-FB58E3487CA2}" type="presParOf" srcId="{14729E14-8FD8-47B3-AE76-ED5302A27C65}" destId="{1AAA2300-E5DB-4D72-9699-04108A5A5CCE}" srcOrd="1" destOrd="0" presId="urn:microsoft.com/office/officeart/2005/8/layout/hierarchy1"/>
    <dgm:cxn modelId="{370BF3C3-D36B-4875-92C7-6B8A340466DD}" type="presParOf" srcId="{80466A25-4A8B-4214-8504-21EEB99EA794}" destId="{3A7F5B54-8613-4207-AD26-8AC92CC0B785}" srcOrd="1" destOrd="0" presId="urn:microsoft.com/office/officeart/2005/8/layout/hierarchy1"/>
    <dgm:cxn modelId="{48CB5F9B-F224-44C5-B458-8EF449152F7D}" type="presParOf" srcId="{3A7F5B54-8613-4207-AD26-8AC92CC0B785}" destId="{E9917429-6E3C-4DEF-A8AA-91F4F8BBA8B0}" srcOrd="0" destOrd="0" presId="urn:microsoft.com/office/officeart/2005/8/layout/hierarchy1"/>
    <dgm:cxn modelId="{8AF87742-429E-4EC7-AAA6-E3D6CF67CC13}" type="presParOf" srcId="{3A7F5B54-8613-4207-AD26-8AC92CC0B785}" destId="{2A6281CB-CB71-4891-A84C-F68EF825B3C5}" srcOrd="1" destOrd="0" presId="urn:microsoft.com/office/officeart/2005/8/layout/hierarchy1"/>
    <dgm:cxn modelId="{AA0CF355-E239-41D8-ABA6-A8E642144C96}" type="presParOf" srcId="{2A6281CB-CB71-4891-A84C-F68EF825B3C5}" destId="{DE085A38-D05C-405C-89DF-3552351B1F59}" srcOrd="0" destOrd="0" presId="urn:microsoft.com/office/officeart/2005/8/layout/hierarchy1"/>
    <dgm:cxn modelId="{B10B7F5D-1789-44E8-A9B9-73FE73ED4712}" type="presParOf" srcId="{DE085A38-D05C-405C-89DF-3552351B1F59}" destId="{22548229-6A62-41EF-B226-245F71F87DDF}" srcOrd="0" destOrd="0" presId="urn:microsoft.com/office/officeart/2005/8/layout/hierarchy1"/>
    <dgm:cxn modelId="{7EFB5A59-E8D0-4490-9C60-9D5B5F441C1F}" type="presParOf" srcId="{DE085A38-D05C-405C-89DF-3552351B1F59}" destId="{2CD65F1F-6089-4168-8E03-2EB2455575A4}" srcOrd="1" destOrd="0" presId="urn:microsoft.com/office/officeart/2005/8/layout/hierarchy1"/>
    <dgm:cxn modelId="{0E8E665E-3F4F-4616-99EE-93CB0A5CBC23}" type="presParOf" srcId="{2A6281CB-CB71-4891-A84C-F68EF825B3C5}" destId="{9F05D9DA-AD88-405E-ADA9-F25575A84893}" srcOrd="1" destOrd="0" presId="urn:microsoft.com/office/officeart/2005/8/layout/hierarchy1"/>
    <dgm:cxn modelId="{D502820B-8837-4EEF-A6F8-1244C5B32E37}" type="presParOf" srcId="{9F05D9DA-AD88-405E-ADA9-F25575A84893}" destId="{94A50B6D-438B-49CD-B9F9-C5C32DA0A332}" srcOrd="0" destOrd="0" presId="urn:microsoft.com/office/officeart/2005/8/layout/hierarchy1"/>
    <dgm:cxn modelId="{D96BA4FD-A7D2-4767-9A3A-52EF44DC420C}" type="presParOf" srcId="{9F05D9DA-AD88-405E-ADA9-F25575A84893}" destId="{20A68FF3-0B96-4881-A991-1DB5F2AA30B6}" srcOrd="1" destOrd="0" presId="urn:microsoft.com/office/officeart/2005/8/layout/hierarchy1"/>
    <dgm:cxn modelId="{DCA485B0-CE7B-4022-8851-D64F27084802}" type="presParOf" srcId="{20A68FF3-0B96-4881-A991-1DB5F2AA30B6}" destId="{59476BDF-E944-4391-ABF8-84AE419944B2}" srcOrd="0" destOrd="0" presId="urn:microsoft.com/office/officeart/2005/8/layout/hierarchy1"/>
    <dgm:cxn modelId="{19A47D4D-8764-497A-BE82-EBC20559537F}" type="presParOf" srcId="{59476BDF-E944-4391-ABF8-84AE419944B2}" destId="{C9F65EEA-C82E-4A20-B392-BB231F99DE12}" srcOrd="0" destOrd="0" presId="urn:microsoft.com/office/officeart/2005/8/layout/hierarchy1"/>
    <dgm:cxn modelId="{B0F4BF54-F760-41FC-A486-6F80BED4E5D9}" type="presParOf" srcId="{59476BDF-E944-4391-ABF8-84AE419944B2}" destId="{AD576770-867C-4C7C-BCDA-714F1C7BD766}" srcOrd="1" destOrd="0" presId="urn:microsoft.com/office/officeart/2005/8/layout/hierarchy1"/>
    <dgm:cxn modelId="{8F1AECCB-91B9-4328-8495-BF9803E14E56}" type="presParOf" srcId="{20A68FF3-0B96-4881-A991-1DB5F2AA30B6}" destId="{AF55A32F-347E-4AD6-8A36-954D08655716}" srcOrd="1" destOrd="0" presId="urn:microsoft.com/office/officeart/2005/8/layout/hierarchy1"/>
    <dgm:cxn modelId="{FF8B7F4B-43A2-4A9F-95D2-955571BB1B37}" type="presParOf" srcId="{9F05D9DA-AD88-405E-ADA9-F25575A84893}" destId="{C62A9AAA-8444-4D67-9C01-7F8E975CDFED}" srcOrd="2" destOrd="0" presId="urn:microsoft.com/office/officeart/2005/8/layout/hierarchy1"/>
    <dgm:cxn modelId="{AAE2D4C5-75EA-46DB-A535-6BD3E14709C2}" type="presParOf" srcId="{9F05D9DA-AD88-405E-ADA9-F25575A84893}" destId="{6DC9A734-8293-4C3D-8612-225C37834B86}" srcOrd="3" destOrd="0" presId="urn:microsoft.com/office/officeart/2005/8/layout/hierarchy1"/>
    <dgm:cxn modelId="{93EF1FE3-630A-4B7D-9F0D-6AAFA8F4F747}" type="presParOf" srcId="{6DC9A734-8293-4C3D-8612-225C37834B86}" destId="{8945B519-AD48-4C4A-9339-1736FF4C0E04}" srcOrd="0" destOrd="0" presId="urn:microsoft.com/office/officeart/2005/8/layout/hierarchy1"/>
    <dgm:cxn modelId="{61F60A96-5B53-4F2A-AC2C-1F6CF00D5C72}" type="presParOf" srcId="{8945B519-AD48-4C4A-9339-1736FF4C0E04}" destId="{F2E82632-4B93-42D9-B486-F60F99AFEB5E}" srcOrd="0" destOrd="0" presId="urn:microsoft.com/office/officeart/2005/8/layout/hierarchy1"/>
    <dgm:cxn modelId="{D50DA030-FE70-4685-BD51-127FC592113E}" type="presParOf" srcId="{8945B519-AD48-4C4A-9339-1736FF4C0E04}" destId="{FB2A9773-E59E-4EA0-94D3-06BE7B3A18E9}" srcOrd="1" destOrd="0" presId="urn:microsoft.com/office/officeart/2005/8/layout/hierarchy1"/>
    <dgm:cxn modelId="{8374202F-7FA7-48C7-87CA-D96679849161}" type="presParOf" srcId="{6DC9A734-8293-4C3D-8612-225C37834B86}" destId="{FD9378A2-517E-4F1C-8276-317F1982D778}" srcOrd="1" destOrd="0" presId="urn:microsoft.com/office/officeart/2005/8/layout/hierarchy1"/>
    <dgm:cxn modelId="{3E517989-ED84-48F7-A0B1-A247A68FCCD6}" type="presParOf" srcId="{9F05D9DA-AD88-405E-ADA9-F25575A84893}" destId="{B846F83C-8824-4126-888C-9B4969F2E919}" srcOrd="4" destOrd="0" presId="urn:microsoft.com/office/officeart/2005/8/layout/hierarchy1"/>
    <dgm:cxn modelId="{7221C10F-04C0-49CA-ADD6-13C487679173}" type="presParOf" srcId="{9F05D9DA-AD88-405E-ADA9-F25575A84893}" destId="{E389658D-871C-437F-BEF3-99E91DEF22A4}" srcOrd="5" destOrd="0" presId="urn:microsoft.com/office/officeart/2005/8/layout/hierarchy1"/>
    <dgm:cxn modelId="{6B08FDCC-2F3D-4A93-AD48-1D386E092BB0}" type="presParOf" srcId="{E389658D-871C-437F-BEF3-99E91DEF22A4}" destId="{729683D8-B5D5-4752-82E0-088C91B1A44B}" srcOrd="0" destOrd="0" presId="urn:microsoft.com/office/officeart/2005/8/layout/hierarchy1"/>
    <dgm:cxn modelId="{CB0CBFBA-60F4-4DF7-A833-093880F8469D}" type="presParOf" srcId="{729683D8-B5D5-4752-82E0-088C91B1A44B}" destId="{438ED0B9-3C1B-46B8-9044-1301B52BF319}" srcOrd="0" destOrd="0" presId="urn:microsoft.com/office/officeart/2005/8/layout/hierarchy1"/>
    <dgm:cxn modelId="{0DD0D4EE-B059-416F-A1A4-790BEE1BA00D}" type="presParOf" srcId="{729683D8-B5D5-4752-82E0-088C91B1A44B}" destId="{146A3817-5CF1-4493-88C8-F3AB8595D7DE}" srcOrd="1" destOrd="0" presId="urn:microsoft.com/office/officeart/2005/8/layout/hierarchy1"/>
    <dgm:cxn modelId="{0E6F44B8-0E27-4B63-B059-659601938270}" type="presParOf" srcId="{E389658D-871C-437F-BEF3-99E91DEF22A4}" destId="{E9CF4290-7360-4C0A-BEF2-FE252D79876F}" srcOrd="1" destOrd="0" presId="urn:microsoft.com/office/officeart/2005/8/layout/hierarchy1"/>
    <dgm:cxn modelId="{F30B1BBA-3E0D-46D9-8783-B1413C9B47F6}" type="presParOf" srcId="{9F05D9DA-AD88-405E-ADA9-F25575A84893}" destId="{84FF352B-81CC-4BAD-8D5D-590A7603F1C6}" srcOrd="6" destOrd="0" presId="urn:microsoft.com/office/officeart/2005/8/layout/hierarchy1"/>
    <dgm:cxn modelId="{2B6CDC69-4F12-4FD0-905E-0E96B1481550}" type="presParOf" srcId="{9F05D9DA-AD88-405E-ADA9-F25575A84893}" destId="{39101F6F-60AF-48F0-B20E-A3B29EC1021C}" srcOrd="7" destOrd="0" presId="urn:microsoft.com/office/officeart/2005/8/layout/hierarchy1"/>
    <dgm:cxn modelId="{FEB77DEF-414A-4B89-8445-4190E9C3BEDF}" type="presParOf" srcId="{39101F6F-60AF-48F0-B20E-A3B29EC1021C}" destId="{9B527949-AFE1-4029-9967-E819F9D54786}" srcOrd="0" destOrd="0" presId="urn:microsoft.com/office/officeart/2005/8/layout/hierarchy1"/>
    <dgm:cxn modelId="{1E896E22-7220-4DF6-9288-7483A51B0148}" type="presParOf" srcId="{9B527949-AFE1-4029-9967-E819F9D54786}" destId="{ED674EC4-8580-491A-8CAB-246C7AF47D6D}" srcOrd="0" destOrd="0" presId="urn:microsoft.com/office/officeart/2005/8/layout/hierarchy1"/>
    <dgm:cxn modelId="{7E47C499-5E31-4844-8523-66AD7D862685}" type="presParOf" srcId="{9B527949-AFE1-4029-9967-E819F9D54786}" destId="{0DBF48E7-B37B-415D-8079-BBB047742272}" srcOrd="1" destOrd="0" presId="urn:microsoft.com/office/officeart/2005/8/layout/hierarchy1"/>
    <dgm:cxn modelId="{80EEDA60-838F-4303-AD67-AC3559936D22}" type="presParOf" srcId="{39101F6F-60AF-48F0-B20E-A3B29EC1021C}" destId="{DFE89125-5203-424F-A728-0EF6D5828F12}" srcOrd="1" destOrd="0" presId="urn:microsoft.com/office/officeart/2005/8/layout/hierarchy1"/>
    <dgm:cxn modelId="{E22E98A8-AEDF-424B-AAD7-C76973BDE356}" type="presParOf" srcId="{3A7F5B54-8613-4207-AD26-8AC92CC0B785}" destId="{6CB70F07-6866-4E81-B5BD-DB838C957BA1}" srcOrd="2" destOrd="0" presId="urn:microsoft.com/office/officeart/2005/8/layout/hierarchy1"/>
    <dgm:cxn modelId="{86A6B633-6970-4158-B9E3-DA27555B6B29}" type="presParOf" srcId="{3A7F5B54-8613-4207-AD26-8AC92CC0B785}" destId="{2FC21F5E-A0BA-48FD-8E40-0AC49B8C46C3}" srcOrd="3" destOrd="0" presId="urn:microsoft.com/office/officeart/2005/8/layout/hierarchy1"/>
    <dgm:cxn modelId="{392FC485-0EBA-4935-BB7E-71740C8D5878}" type="presParOf" srcId="{2FC21F5E-A0BA-48FD-8E40-0AC49B8C46C3}" destId="{3F3247DC-C853-4102-877A-536F6E5FD7FE}" srcOrd="0" destOrd="0" presId="urn:microsoft.com/office/officeart/2005/8/layout/hierarchy1"/>
    <dgm:cxn modelId="{E6017D2F-5EAF-490C-82F6-CE116DD37922}" type="presParOf" srcId="{3F3247DC-C853-4102-877A-536F6E5FD7FE}" destId="{2184C4AB-8B8D-42AE-990F-97618A7C8369}" srcOrd="0" destOrd="0" presId="urn:microsoft.com/office/officeart/2005/8/layout/hierarchy1"/>
    <dgm:cxn modelId="{CA6B831C-6E83-49AF-9E84-49D784E995F7}" type="presParOf" srcId="{3F3247DC-C853-4102-877A-536F6E5FD7FE}" destId="{33298C67-946B-42BD-A443-38546BFEE1CE}" srcOrd="1" destOrd="0" presId="urn:microsoft.com/office/officeart/2005/8/layout/hierarchy1"/>
    <dgm:cxn modelId="{849412F8-4F11-40AB-A5B8-3F09E6B6C8F5}" type="presParOf" srcId="{2FC21F5E-A0BA-48FD-8E40-0AC49B8C46C3}" destId="{CEB8E509-4ED7-41E2-A688-E1AB3F65B455}" srcOrd="1" destOrd="0" presId="urn:microsoft.com/office/officeart/2005/8/layout/hierarchy1"/>
    <dgm:cxn modelId="{A58A5C64-1FC6-4FF0-9266-9DB6E76F8C68}" type="presParOf" srcId="{CEB8E509-4ED7-41E2-A688-E1AB3F65B455}" destId="{4C87480A-C989-45F8-BDF1-0057D7B8C632}" srcOrd="0" destOrd="0" presId="urn:microsoft.com/office/officeart/2005/8/layout/hierarchy1"/>
    <dgm:cxn modelId="{38F98E2F-BC5E-45B7-90EA-B6C3C1EABDB3}" type="presParOf" srcId="{CEB8E509-4ED7-41E2-A688-E1AB3F65B455}" destId="{6534D079-0BEA-4764-B1E2-D532EAB3FD81}" srcOrd="1" destOrd="0" presId="urn:microsoft.com/office/officeart/2005/8/layout/hierarchy1"/>
    <dgm:cxn modelId="{610D1943-B0CB-40BC-B928-49EF1868896D}" type="presParOf" srcId="{6534D079-0BEA-4764-B1E2-D532EAB3FD81}" destId="{2B7E5DBD-EE36-4BC4-967B-C548C7CE770B}" srcOrd="0" destOrd="0" presId="urn:microsoft.com/office/officeart/2005/8/layout/hierarchy1"/>
    <dgm:cxn modelId="{5693C08B-F29F-42EA-92FA-5D3018A84526}" type="presParOf" srcId="{2B7E5DBD-EE36-4BC4-967B-C548C7CE770B}" destId="{E7A168BA-6C9D-4D6E-977A-77F8108FCEDB}" srcOrd="0" destOrd="0" presId="urn:microsoft.com/office/officeart/2005/8/layout/hierarchy1"/>
    <dgm:cxn modelId="{9AB2AF9C-6E2B-4BFB-9418-482944046E40}" type="presParOf" srcId="{2B7E5DBD-EE36-4BC4-967B-C548C7CE770B}" destId="{F8E70B89-A090-4A25-9526-5D77342E85A7}" srcOrd="1" destOrd="0" presId="urn:microsoft.com/office/officeart/2005/8/layout/hierarchy1"/>
    <dgm:cxn modelId="{9E6B8412-8016-4981-952A-E5F9DF138056}" type="presParOf" srcId="{6534D079-0BEA-4764-B1E2-D532EAB3FD81}" destId="{AA5EC9D3-899B-4DE9-8962-C9677AA646D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A3EB46-B2AD-4719-99D7-7D4312A4682E}" type="doc">
      <dgm:prSet loTypeId="urn:microsoft.com/office/officeart/2005/8/layout/hierarchy2" loCatId="hierarchy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67F32A40-2F3B-4C89-9A70-773CE555C4EE}">
      <dgm:prSet phldrT="[文本]" custT="1"/>
      <dgm:spPr/>
      <dgm:t>
        <a:bodyPr/>
        <a:lstStyle/>
        <a:p>
          <a:r>
            <a:rPr lang="zh-CN" altLang="en-US" sz="2400" b="1" dirty="0">
              <a:solidFill>
                <a:schemeClr val="tx1"/>
              </a:solidFill>
            </a:rPr>
            <a:t>教学部分</a:t>
          </a:r>
        </a:p>
      </dgm:t>
    </dgm:pt>
    <dgm:pt modelId="{5ABAD253-DAD9-4DA4-A026-DDE91CFBDC9B}" type="parTrans" cxnId="{08A272F7-B78B-4B99-993E-4272DD91B2A2}">
      <dgm:prSet/>
      <dgm:spPr/>
      <dgm:t>
        <a:bodyPr/>
        <a:lstStyle/>
        <a:p>
          <a:endParaRPr lang="zh-CN" altLang="en-US"/>
        </a:p>
      </dgm:t>
    </dgm:pt>
    <dgm:pt modelId="{E7530FF0-1FC1-403F-A363-7240EF568BE2}" type="sibTrans" cxnId="{08A272F7-B78B-4B99-993E-4272DD91B2A2}">
      <dgm:prSet/>
      <dgm:spPr/>
      <dgm:t>
        <a:bodyPr/>
        <a:lstStyle/>
        <a:p>
          <a:endParaRPr lang="zh-CN" altLang="en-US"/>
        </a:p>
      </dgm:t>
    </dgm:pt>
    <dgm:pt modelId="{58360AF6-51DF-48B8-B76C-8E9AE8D4A4DE}">
      <dgm:prSet phldrT="[文本]" custT="1"/>
      <dgm:spPr/>
      <dgm:t>
        <a:bodyPr/>
        <a:lstStyle/>
        <a:p>
          <a:r>
            <a:rPr lang="en-US" altLang="en-US" sz="3200" b="1" dirty="0">
              <a:solidFill>
                <a:schemeClr val="tx1"/>
              </a:solidFill>
            </a:rPr>
            <a:t>×</a:t>
          </a:r>
          <a:r>
            <a:rPr lang="en-US" altLang="en-US" sz="2000" b="1" dirty="0">
              <a:solidFill>
                <a:schemeClr val="tx1"/>
              </a:solidFill>
            </a:rPr>
            <a:t> </a:t>
          </a:r>
          <a:r>
            <a:rPr lang="zh-CN" altLang="en-US" sz="2000" b="1" dirty="0">
              <a:solidFill>
                <a:schemeClr val="tx1"/>
              </a:solidFill>
            </a:rPr>
            <a:t>传统的知识传授</a:t>
          </a:r>
        </a:p>
      </dgm:t>
    </dgm:pt>
    <dgm:pt modelId="{C67ADB19-39C6-4749-A9A1-068DD32AAF49}" type="parTrans" cxnId="{45CEF7CD-0764-4EBB-B1B1-9A6D2E2C930A}">
      <dgm:prSet/>
      <dgm:spPr/>
      <dgm:t>
        <a:bodyPr/>
        <a:lstStyle/>
        <a:p>
          <a:endParaRPr lang="zh-CN" altLang="en-US"/>
        </a:p>
      </dgm:t>
    </dgm:pt>
    <dgm:pt modelId="{D38B3385-B15F-4FD6-BCDE-7BAD7FC9E151}" type="sibTrans" cxnId="{45CEF7CD-0764-4EBB-B1B1-9A6D2E2C930A}">
      <dgm:prSet/>
      <dgm:spPr/>
      <dgm:t>
        <a:bodyPr/>
        <a:lstStyle/>
        <a:p>
          <a:endParaRPr lang="zh-CN" altLang="en-US"/>
        </a:p>
      </dgm:t>
    </dgm:pt>
    <dgm:pt modelId="{09CFDE6D-7B6B-4CBE-922E-4769E0C9A5C2}">
      <dgm:prSet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√</a:t>
          </a:r>
          <a:r>
            <a:rPr lang="zh-CN" altLang="en-US" sz="1800" b="1" dirty="0">
              <a:solidFill>
                <a:schemeClr val="tx1"/>
              </a:solidFill>
            </a:rPr>
            <a:t>新鲜的话题介绍</a:t>
          </a:r>
          <a:endParaRPr lang="en-US" altLang="zh-CN" sz="1800" b="1" dirty="0">
            <a:solidFill>
              <a:schemeClr val="tx1"/>
            </a:solidFill>
          </a:endParaRPr>
        </a:p>
        <a:p>
          <a:r>
            <a:rPr lang="en-US" altLang="zh-CN" sz="1800" b="1" dirty="0">
              <a:solidFill>
                <a:schemeClr val="tx1"/>
              </a:solidFill>
            </a:rPr>
            <a:t>——</a:t>
          </a:r>
          <a:r>
            <a:rPr lang="zh-CN" altLang="en-US" sz="1800" b="1" dirty="0">
              <a:solidFill>
                <a:schemeClr val="tx1"/>
              </a:solidFill>
            </a:rPr>
            <a:t>开阔视野</a:t>
          </a:r>
        </a:p>
      </dgm:t>
    </dgm:pt>
    <dgm:pt modelId="{19798C41-366A-4AEE-B6C1-66C35196EA5C}" type="parTrans" cxnId="{B0EBECBA-166B-469F-BEBD-F98F50F88438}">
      <dgm:prSet/>
      <dgm:spPr/>
      <dgm:t>
        <a:bodyPr/>
        <a:lstStyle/>
        <a:p>
          <a:endParaRPr lang="zh-CN" altLang="en-US"/>
        </a:p>
      </dgm:t>
    </dgm:pt>
    <dgm:pt modelId="{C4C53020-FE9D-419E-9D02-008E1F5E5477}" type="sibTrans" cxnId="{B0EBECBA-166B-469F-BEBD-F98F50F88438}">
      <dgm:prSet/>
      <dgm:spPr/>
      <dgm:t>
        <a:bodyPr/>
        <a:lstStyle/>
        <a:p>
          <a:endParaRPr lang="zh-CN" altLang="en-US"/>
        </a:p>
      </dgm:t>
    </dgm:pt>
    <dgm:pt modelId="{B7416A46-3092-48DA-A662-26D01D58C4A3}">
      <dgm:prSet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√</a:t>
          </a:r>
          <a:r>
            <a:rPr lang="zh-CN" altLang="en-US" sz="1600" b="1" dirty="0">
              <a:solidFill>
                <a:schemeClr val="tx1"/>
              </a:solidFill>
            </a:rPr>
            <a:t>已有知识的创新解读</a:t>
          </a:r>
          <a:endParaRPr lang="en-US" altLang="zh-CN" sz="1600" b="1" dirty="0">
            <a:solidFill>
              <a:schemeClr val="tx1"/>
            </a:solidFill>
          </a:endParaRPr>
        </a:p>
        <a:p>
          <a:r>
            <a:rPr lang="zh-CN" altLang="en-US" sz="1600" b="1" dirty="0">
              <a:solidFill>
                <a:schemeClr val="tx1"/>
              </a:solidFill>
            </a:rPr>
            <a:t> </a:t>
          </a:r>
          <a:r>
            <a:rPr lang="en-US" altLang="zh-CN" sz="1600" b="1" dirty="0">
              <a:solidFill>
                <a:schemeClr val="tx1"/>
              </a:solidFill>
            </a:rPr>
            <a:t>——</a:t>
          </a:r>
          <a:r>
            <a:rPr lang="zh-CN" altLang="en-US" sz="1600" b="1" dirty="0">
              <a:solidFill>
                <a:schemeClr val="tx1"/>
              </a:solidFill>
            </a:rPr>
            <a:t>启发思考</a:t>
          </a:r>
        </a:p>
      </dgm:t>
    </dgm:pt>
    <dgm:pt modelId="{4EBCE783-30DE-4036-A8A8-EC900C0C59C8}" type="parTrans" cxnId="{798C2CC0-EDDC-49D1-9EC9-06D8B31C3911}">
      <dgm:prSet/>
      <dgm:spPr/>
      <dgm:t>
        <a:bodyPr/>
        <a:lstStyle/>
        <a:p>
          <a:endParaRPr lang="zh-CN" altLang="en-US"/>
        </a:p>
      </dgm:t>
    </dgm:pt>
    <dgm:pt modelId="{107B7F8C-E99F-4F8B-89B8-A13957BF34A1}" type="sibTrans" cxnId="{798C2CC0-EDDC-49D1-9EC9-06D8B31C3911}">
      <dgm:prSet/>
      <dgm:spPr/>
      <dgm:t>
        <a:bodyPr/>
        <a:lstStyle/>
        <a:p>
          <a:endParaRPr lang="zh-CN" altLang="en-US"/>
        </a:p>
      </dgm:t>
    </dgm:pt>
    <dgm:pt modelId="{86F2B7EC-8D15-45BE-AD35-128E871593A0}" type="pres">
      <dgm:prSet presAssocID="{72A3EB46-B2AD-4719-99D7-7D4312A4682E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0013238D-01D3-4F45-84AE-A03A9AC63DB5}" type="pres">
      <dgm:prSet presAssocID="{67F32A40-2F3B-4C89-9A70-773CE555C4EE}" presName="root1" presStyleCnt="0"/>
      <dgm:spPr/>
    </dgm:pt>
    <dgm:pt modelId="{72016A03-6DA5-42EB-A185-ADAF4ECC3F7B}" type="pres">
      <dgm:prSet presAssocID="{67F32A40-2F3B-4C89-9A70-773CE555C4EE}" presName="LevelOneTextNode" presStyleLbl="node0" presStyleIdx="0" presStyleCnt="1" custLinFactNeighborX="-729" custLinFactNeighborY="0">
        <dgm:presLayoutVars>
          <dgm:chPref val="3"/>
        </dgm:presLayoutVars>
      </dgm:prSet>
      <dgm:spPr/>
    </dgm:pt>
    <dgm:pt modelId="{AA52B564-7640-4ADA-8113-FE6841B5E335}" type="pres">
      <dgm:prSet presAssocID="{67F32A40-2F3B-4C89-9A70-773CE555C4EE}" presName="level2hierChild" presStyleCnt="0"/>
      <dgm:spPr/>
    </dgm:pt>
    <dgm:pt modelId="{8553CAC7-A4CF-4D32-8788-FF0F7E246ECD}" type="pres">
      <dgm:prSet presAssocID="{C67ADB19-39C6-4749-A9A1-068DD32AAF49}" presName="conn2-1" presStyleLbl="parChTrans1D2" presStyleIdx="0" presStyleCnt="3"/>
      <dgm:spPr/>
    </dgm:pt>
    <dgm:pt modelId="{E3BC0EAD-38EB-4ED0-AC24-E15B5D974ED9}" type="pres">
      <dgm:prSet presAssocID="{C67ADB19-39C6-4749-A9A1-068DD32AAF49}" presName="connTx" presStyleLbl="parChTrans1D2" presStyleIdx="0" presStyleCnt="3"/>
      <dgm:spPr/>
    </dgm:pt>
    <dgm:pt modelId="{FB94FC65-0A6E-4410-8F4F-FB050C4AD7F4}" type="pres">
      <dgm:prSet presAssocID="{58360AF6-51DF-48B8-B76C-8E9AE8D4A4DE}" presName="root2" presStyleCnt="0"/>
      <dgm:spPr/>
    </dgm:pt>
    <dgm:pt modelId="{F854925F-76BB-419E-94DF-B7315C5A261D}" type="pres">
      <dgm:prSet presAssocID="{58360AF6-51DF-48B8-B76C-8E9AE8D4A4DE}" presName="LevelTwoTextNode" presStyleLbl="node2" presStyleIdx="0" presStyleCnt="3" custScaleX="123944" custLinFactNeighborX="655" custLinFactNeighborY="-18520">
        <dgm:presLayoutVars>
          <dgm:chPref val="3"/>
        </dgm:presLayoutVars>
      </dgm:prSet>
      <dgm:spPr/>
    </dgm:pt>
    <dgm:pt modelId="{C9275BEA-458A-4333-881B-F51C65B10049}" type="pres">
      <dgm:prSet presAssocID="{58360AF6-51DF-48B8-B76C-8E9AE8D4A4DE}" presName="level3hierChild" presStyleCnt="0"/>
      <dgm:spPr/>
    </dgm:pt>
    <dgm:pt modelId="{18B79624-4C7D-4C06-84BF-A5817BC719E2}" type="pres">
      <dgm:prSet presAssocID="{4EBCE783-30DE-4036-A8A8-EC900C0C59C8}" presName="conn2-1" presStyleLbl="parChTrans1D2" presStyleIdx="1" presStyleCnt="3"/>
      <dgm:spPr/>
    </dgm:pt>
    <dgm:pt modelId="{6B580523-C1E4-47D6-893C-57125ACDD440}" type="pres">
      <dgm:prSet presAssocID="{4EBCE783-30DE-4036-A8A8-EC900C0C59C8}" presName="connTx" presStyleLbl="parChTrans1D2" presStyleIdx="1" presStyleCnt="3"/>
      <dgm:spPr/>
    </dgm:pt>
    <dgm:pt modelId="{A0B84600-05C6-4103-BCBE-EF6F782AFA21}" type="pres">
      <dgm:prSet presAssocID="{B7416A46-3092-48DA-A662-26D01D58C4A3}" presName="root2" presStyleCnt="0"/>
      <dgm:spPr/>
    </dgm:pt>
    <dgm:pt modelId="{E6813A2A-085B-4EA9-AD98-C4BA6C4A4817}" type="pres">
      <dgm:prSet presAssocID="{B7416A46-3092-48DA-A662-26D01D58C4A3}" presName="LevelTwoTextNode" presStyleLbl="node2" presStyleIdx="1" presStyleCnt="3" custScaleX="119759" custScaleY="115984">
        <dgm:presLayoutVars>
          <dgm:chPref val="3"/>
        </dgm:presLayoutVars>
      </dgm:prSet>
      <dgm:spPr/>
    </dgm:pt>
    <dgm:pt modelId="{0107AD00-1C79-45F2-880E-7F247B63B05D}" type="pres">
      <dgm:prSet presAssocID="{B7416A46-3092-48DA-A662-26D01D58C4A3}" presName="level3hierChild" presStyleCnt="0"/>
      <dgm:spPr/>
    </dgm:pt>
    <dgm:pt modelId="{E2ED1DE5-41C6-4917-B7D4-C8FCC0ECF6C8}" type="pres">
      <dgm:prSet presAssocID="{19798C41-366A-4AEE-B6C1-66C35196EA5C}" presName="conn2-1" presStyleLbl="parChTrans1D2" presStyleIdx="2" presStyleCnt="3"/>
      <dgm:spPr/>
    </dgm:pt>
    <dgm:pt modelId="{BF0755B1-4D06-40DA-B290-B86FA95D4944}" type="pres">
      <dgm:prSet presAssocID="{19798C41-366A-4AEE-B6C1-66C35196EA5C}" presName="connTx" presStyleLbl="parChTrans1D2" presStyleIdx="2" presStyleCnt="3"/>
      <dgm:spPr/>
    </dgm:pt>
    <dgm:pt modelId="{D7ADA92E-96CA-4E26-884D-4988098D2B78}" type="pres">
      <dgm:prSet presAssocID="{09CFDE6D-7B6B-4CBE-922E-4769E0C9A5C2}" presName="root2" presStyleCnt="0"/>
      <dgm:spPr/>
    </dgm:pt>
    <dgm:pt modelId="{91DDF246-F67B-406E-B736-A13AA1173CD8}" type="pres">
      <dgm:prSet presAssocID="{09CFDE6D-7B6B-4CBE-922E-4769E0C9A5C2}" presName="LevelTwoTextNode" presStyleLbl="node2" presStyleIdx="2" presStyleCnt="3" custScaleX="120595" custLinFactNeighborX="2001" custLinFactNeighborY="24016">
        <dgm:presLayoutVars>
          <dgm:chPref val="3"/>
        </dgm:presLayoutVars>
      </dgm:prSet>
      <dgm:spPr/>
    </dgm:pt>
    <dgm:pt modelId="{917B5864-6953-4F18-9854-096F1D03CEAE}" type="pres">
      <dgm:prSet presAssocID="{09CFDE6D-7B6B-4CBE-922E-4769E0C9A5C2}" presName="level3hierChild" presStyleCnt="0"/>
      <dgm:spPr/>
    </dgm:pt>
  </dgm:ptLst>
  <dgm:cxnLst>
    <dgm:cxn modelId="{F08F4B03-F850-4461-A99C-61A4514E063C}" type="presOf" srcId="{4EBCE783-30DE-4036-A8A8-EC900C0C59C8}" destId="{18B79624-4C7D-4C06-84BF-A5817BC719E2}" srcOrd="0" destOrd="0" presId="urn:microsoft.com/office/officeart/2005/8/layout/hierarchy2"/>
    <dgm:cxn modelId="{9F3C0833-9856-4F69-9B03-5BA9D7D0A863}" type="presOf" srcId="{72A3EB46-B2AD-4719-99D7-7D4312A4682E}" destId="{86F2B7EC-8D15-45BE-AD35-128E871593A0}" srcOrd="0" destOrd="0" presId="urn:microsoft.com/office/officeart/2005/8/layout/hierarchy2"/>
    <dgm:cxn modelId="{CD83B633-597B-4572-B240-1BCCB7D1A37E}" type="presOf" srcId="{19798C41-366A-4AEE-B6C1-66C35196EA5C}" destId="{BF0755B1-4D06-40DA-B290-B86FA95D4944}" srcOrd="1" destOrd="0" presId="urn:microsoft.com/office/officeart/2005/8/layout/hierarchy2"/>
    <dgm:cxn modelId="{F24E353C-8DF1-4BB0-B132-EDEA8AAD0FA3}" type="presOf" srcId="{B7416A46-3092-48DA-A662-26D01D58C4A3}" destId="{E6813A2A-085B-4EA9-AD98-C4BA6C4A4817}" srcOrd="0" destOrd="0" presId="urn:microsoft.com/office/officeart/2005/8/layout/hierarchy2"/>
    <dgm:cxn modelId="{250B8950-85B4-46C9-8666-D22E512293A2}" type="presOf" srcId="{58360AF6-51DF-48B8-B76C-8E9AE8D4A4DE}" destId="{F854925F-76BB-419E-94DF-B7315C5A261D}" srcOrd="0" destOrd="0" presId="urn:microsoft.com/office/officeart/2005/8/layout/hierarchy2"/>
    <dgm:cxn modelId="{018F8459-4F2C-4FF9-A920-EBF66E08A662}" type="presOf" srcId="{19798C41-366A-4AEE-B6C1-66C35196EA5C}" destId="{E2ED1DE5-41C6-4917-B7D4-C8FCC0ECF6C8}" srcOrd="0" destOrd="0" presId="urn:microsoft.com/office/officeart/2005/8/layout/hierarchy2"/>
    <dgm:cxn modelId="{1E394198-D3D3-41A0-B276-32B5DE40BA6F}" type="presOf" srcId="{09CFDE6D-7B6B-4CBE-922E-4769E0C9A5C2}" destId="{91DDF246-F67B-406E-B736-A13AA1173CD8}" srcOrd="0" destOrd="0" presId="urn:microsoft.com/office/officeart/2005/8/layout/hierarchy2"/>
    <dgm:cxn modelId="{0B9546A9-6A8B-4971-82CB-A2A39A04B114}" type="presOf" srcId="{C67ADB19-39C6-4749-A9A1-068DD32AAF49}" destId="{8553CAC7-A4CF-4D32-8788-FF0F7E246ECD}" srcOrd="0" destOrd="0" presId="urn:microsoft.com/office/officeart/2005/8/layout/hierarchy2"/>
    <dgm:cxn modelId="{B0EBECBA-166B-469F-BEBD-F98F50F88438}" srcId="{67F32A40-2F3B-4C89-9A70-773CE555C4EE}" destId="{09CFDE6D-7B6B-4CBE-922E-4769E0C9A5C2}" srcOrd="2" destOrd="0" parTransId="{19798C41-366A-4AEE-B6C1-66C35196EA5C}" sibTransId="{C4C53020-FE9D-419E-9D02-008E1F5E5477}"/>
    <dgm:cxn modelId="{798C2CC0-EDDC-49D1-9EC9-06D8B31C3911}" srcId="{67F32A40-2F3B-4C89-9A70-773CE555C4EE}" destId="{B7416A46-3092-48DA-A662-26D01D58C4A3}" srcOrd="1" destOrd="0" parTransId="{4EBCE783-30DE-4036-A8A8-EC900C0C59C8}" sibTransId="{107B7F8C-E99F-4F8B-89B8-A13957BF34A1}"/>
    <dgm:cxn modelId="{7916F7C2-3B23-48FF-8642-F7B7FF1A9917}" type="presOf" srcId="{4EBCE783-30DE-4036-A8A8-EC900C0C59C8}" destId="{6B580523-C1E4-47D6-893C-57125ACDD440}" srcOrd="1" destOrd="0" presId="urn:microsoft.com/office/officeart/2005/8/layout/hierarchy2"/>
    <dgm:cxn modelId="{45CEF7CD-0764-4EBB-B1B1-9A6D2E2C930A}" srcId="{67F32A40-2F3B-4C89-9A70-773CE555C4EE}" destId="{58360AF6-51DF-48B8-B76C-8E9AE8D4A4DE}" srcOrd="0" destOrd="0" parTransId="{C67ADB19-39C6-4749-A9A1-068DD32AAF49}" sibTransId="{D38B3385-B15F-4FD6-BCDE-7BAD7FC9E151}"/>
    <dgm:cxn modelId="{18D5A1EC-C868-45DC-A3B1-F06384FEFC8B}" type="presOf" srcId="{67F32A40-2F3B-4C89-9A70-773CE555C4EE}" destId="{72016A03-6DA5-42EB-A185-ADAF4ECC3F7B}" srcOrd="0" destOrd="0" presId="urn:microsoft.com/office/officeart/2005/8/layout/hierarchy2"/>
    <dgm:cxn modelId="{C44234F7-BED0-4A55-A8ED-96131CC1C458}" type="presOf" srcId="{C67ADB19-39C6-4749-A9A1-068DD32AAF49}" destId="{E3BC0EAD-38EB-4ED0-AC24-E15B5D974ED9}" srcOrd="1" destOrd="0" presId="urn:microsoft.com/office/officeart/2005/8/layout/hierarchy2"/>
    <dgm:cxn modelId="{08A272F7-B78B-4B99-993E-4272DD91B2A2}" srcId="{72A3EB46-B2AD-4719-99D7-7D4312A4682E}" destId="{67F32A40-2F3B-4C89-9A70-773CE555C4EE}" srcOrd="0" destOrd="0" parTransId="{5ABAD253-DAD9-4DA4-A026-DDE91CFBDC9B}" sibTransId="{E7530FF0-1FC1-403F-A363-7240EF568BE2}"/>
    <dgm:cxn modelId="{D512172B-3C04-46FC-8084-2FBCB822F86C}" type="presParOf" srcId="{86F2B7EC-8D15-45BE-AD35-128E871593A0}" destId="{0013238D-01D3-4F45-84AE-A03A9AC63DB5}" srcOrd="0" destOrd="0" presId="urn:microsoft.com/office/officeart/2005/8/layout/hierarchy2"/>
    <dgm:cxn modelId="{F32E3580-148D-4E79-846A-F3C1834E2A50}" type="presParOf" srcId="{0013238D-01D3-4F45-84AE-A03A9AC63DB5}" destId="{72016A03-6DA5-42EB-A185-ADAF4ECC3F7B}" srcOrd="0" destOrd="0" presId="urn:microsoft.com/office/officeart/2005/8/layout/hierarchy2"/>
    <dgm:cxn modelId="{3E0B9148-BC06-4935-8FEB-ADD78401016F}" type="presParOf" srcId="{0013238D-01D3-4F45-84AE-A03A9AC63DB5}" destId="{AA52B564-7640-4ADA-8113-FE6841B5E335}" srcOrd="1" destOrd="0" presId="urn:microsoft.com/office/officeart/2005/8/layout/hierarchy2"/>
    <dgm:cxn modelId="{AB86EA41-FAC5-48B2-86F9-24AB4646A0F6}" type="presParOf" srcId="{AA52B564-7640-4ADA-8113-FE6841B5E335}" destId="{8553CAC7-A4CF-4D32-8788-FF0F7E246ECD}" srcOrd="0" destOrd="0" presId="urn:microsoft.com/office/officeart/2005/8/layout/hierarchy2"/>
    <dgm:cxn modelId="{F9E7064F-0711-4F7D-B9E6-9EF50699B1C8}" type="presParOf" srcId="{8553CAC7-A4CF-4D32-8788-FF0F7E246ECD}" destId="{E3BC0EAD-38EB-4ED0-AC24-E15B5D974ED9}" srcOrd="0" destOrd="0" presId="urn:microsoft.com/office/officeart/2005/8/layout/hierarchy2"/>
    <dgm:cxn modelId="{DE58B4A7-1720-4655-B3AB-9541BCFFBE87}" type="presParOf" srcId="{AA52B564-7640-4ADA-8113-FE6841B5E335}" destId="{FB94FC65-0A6E-4410-8F4F-FB050C4AD7F4}" srcOrd="1" destOrd="0" presId="urn:microsoft.com/office/officeart/2005/8/layout/hierarchy2"/>
    <dgm:cxn modelId="{97195F5D-3A13-4CEA-8178-F3D496356CE6}" type="presParOf" srcId="{FB94FC65-0A6E-4410-8F4F-FB050C4AD7F4}" destId="{F854925F-76BB-419E-94DF-B7315C5A261D}" srcOrd="0" destOrd="0" presId="urn:microsoft.com/office/officeart/2005/8/layout/hierarchy2"/>
    <dgm:cxn modelId="{87CBA32A-BDF2-407E-9343-54EE8BBDA874}" type="presParOf" srcId="{FB94FC65-0A6E-4410-8F4F-FB050C4AD7F4}" destId="{C9275BEA-458A-4333-881B-F51C65B10049}" srcOrd="1" destOrd="0" presId="urn:microsoft.com/office/officeart/2005/8/layout/hierarchy2"/>
    <dgm:cxn modelId="{9C2B5994-1EFA-4185-A91F-A5FDA431BA3C}" type="presParOf" srcId="{AA52B564-7640-4ADA-8113-FE6841B5E335}" destId="{18B79624-4C7D-4C06-84BF-A5817BC719E2}" srcOrd="2" destOrd="0" presId="urn:microsoft.com/office/officeart/2005/8/layout/hierarchy2"/>
    <dgm:cxn modelId="{19777200-A5A5-427A-8F37-8CB7BAE39C9B}" type="presParOf" srcId="{18B79624-4C7D-4C06-84BF-A5817BC719E2}" destId="{6B580523-C1E4-47D6-893C-57125ACDD440}" srcOrd="0" destOrd="0" presId="urn:microsoft.com/office/officeart/2005/8/layout/hierarchy2"/>
    <dgm:cxn modelId="{83A94D70-60F1-4B01-9350-BCA7C4BA881E}" type="presParOf" srcId="{AA52B564-7640-4ADA-8113-FE6841B5E335}" destId="{A0B84600-05C6-4103-BCBE-EF6F782AFA21}" srcOrd="3" destOrd="0" presId="urn:microsoft.com/office/officeart/2005/8/layout/hierarchy2"/>
    <dgm:cxn modelId="{7CC32720-9CB0-4305-8C82-621BB4CA9F63}" type="presParOf" srcId="{A0B84600-05C6-4103-BCBE-EF6F782AFA21}" destId="{E6813A2A-085B-4EA9-AD98-C4BA6C4A4817}" srcOrd="0" destOrd="0" presId="urn:microsoft.com/office/officeart/2005/8/layout/hierarchy2"/>
    <dgm:cxn modelId="{3EF88A45-51C9-4AF8-8709-22812FA50D1D}" type="presParOf" srcId="{A0B84600-05C6-4103-BCBE-EF6F782AFA21}" destId="{0107AD00-1C79-45F2-880E-7F247B63B05D}" srcOrd="1" destOrd="0" presId="urn:microsoft.com/office/officeart/2005/8/layout/hierarchy2"/>
    <dgm:cxn modelId="{930B125F-573D-4E49-8034-4BAB8EAB6818}" type="presParOf" srcId="{AA52B564-7640-4ADA-8113-FE6841B5E335}" destId="{E2ED1DE5-41C6-4917-B7D4-C8FCC0ECF6C8}" srcOrd="4" destOrd="0" presId="urn:microsoft.com/office/officeart/2005/8/layout/hierarchy2"/>
    <dgm:cxn modelId="{01309C7B-59B6-4326-BC48-6D81935284A3}" type="presParOf" srcId="{E2ED1DE5-41C6-4917-B7D4-C8FCC0ECF6C8}" destId="{BF0755B1-4D06-40DA-B290-B86FA95D4944}" srcOrd="0" destOrd="0" presId="urn:microsoft.com/office/officeart/2005/8/layout/hierarchy2"/>
    <dgm:cxn modelId="{A08E26EB-3B57-4048-BBC6-814D030BACB4}" type="presParOf" srcId="{AA52B564-7640-4ADA-8113-FE6841B5E335}" destId="{D7ADA92E-96CA-4E26-884D-4988098D2B78}" srcOrd="5" destOrd="0" presId="urn:microsoft.com/office/officeart/2005/8/layout/hierarchy2"/>
    <dgm:cxn modelId="{FD3C3D3E-3F05-4384-BE83-A178EEA0FE86}" type="presParOf" srcId="{D7ADA92E-96CA-4E26-884D-4988098D2B78}" destId="{91DDF246-F67B-406E-B736-A13AA1173CD8}" srcOrd="0" destOrd="0" presId="urn:microsoft.com/office/officeart/2005/8/layout/hierarchy2"/>
    <dgm:cxn modelId="{A823BCB2-DAB3-4D09-9A5C-98632D40ED16}" type="presParOf" srcId="{D7ADA92E-96CA-4E26-884D-4988098D2B78}" destId="{917B5864-6953-4F18-9854-096F1D03CEA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A3EB46-B2AD-4719-99D7-7D4312A4682E}" type="doc">
      <dgm:prSet loTypeId="urn:microsoft.com/office/officeart/2005/8/layout/hierarchy2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67F32A40-2F3B-4C89-9A70-773CE555C4EE}">
      <dgm:prSet phldrT="[文本]" custT="1"/>
      <dgm:spPr/>
      <dgm:t>
        <a:bodyPr/>
        <a:lstStyle/>
        <a:p>
          <a:r>
            <a:rPr lang="zh-CN" altLang="en-US" sz="2400" b="1" dirty="0">
              <a:solidFill>
                <a:schemeClr val="tx1"/>
              </a:solidFill>
            </a:rPr>
            <a:t>调研部分</a:t>
          </a:r>
        </a:p>
      </dgm:t>
    </dgm:pt>
    <dgm:pt modelId="{5ABAD253-DAD9-4DA4-A026-DDE91CFBDC9B}" type="parTrans" cxnId="{08A272F7-B78B-4B99-993E-4272DD91B2A2}">
      <dgm:prSet/>
      <dgm:spPr/>
      <dgm:t>
        <a:bodyPr/>
        <a:lstStyle/>
        <a:p>
          <a:endParaRPr lang="zh-CN" altLang="en-US"/>
        </a:p>
      </dgm:t>
    </dgm:pt>
    <dgm:pt modelId="{E7530FF0-1FC1-403F-A363-7240EF568BE2}" type="sibTrans" cxnId="{08A272F7-B78B-4B99-993E-4272DD91B2A2}">
      <dgm:prSet/>
      <dgm:spPr/>
      <dgm:t>
        <a:bodyPr/>
        <a:lstStyle/>
        <a:p>
          <a:endParaRPr lang="zh-CN" altLang="en-US"/>
        </a:p>
      </dgm:t>
    </dgm:pt>
    <dgm:pt modelId="{58360AF6-51DF-48B8-B76C-8E9AE8D4A4DE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学校、学生、家长</a:t>
          </a:r>
          <a:endParaRPr lang="en-US" altLang="zh-CN" b="1" dirty="0">
            <a:solidFill>
              <a:schemeClr val="tx1"/>
            </a:solidFill>
          </a:endParaRPr>
        </a:p>
        <a:p>
          <a:r>
            <a:rPr lang="zh-CN" altLang="en-US" b="1" dirty="0">
              <a:solidFill>
                <a:schemeClr val="tx1"/>
              </a:solidFill>
            </a:rPr>
            <a:t>第一手调研资料</a:t>
          </a:r>
        </a:p>
      </dgm:t>
    </dgm:pt>
    <dgm:pt modelId="{C67ADB19-39C6-4749-A9A1-068DD32AAF49}" type="parTrans" cxnId="{45CEF7CD-0764-4EBB-B1B1-9A6D2E2C930A}">
      <dgm:prSet/>
      <dgm:spPr/>
      <dgm:t>
        <a:bodyPr/>
        <a:lstStyle/>
        <a:p>
          <a:endParaRPr lang="zh-CN" altLang="en-US"/>
        </a:p>
      </dgm:t>
    </dgm:pt>
    <dgm:pt modelId="{D38B3385-B15F-4FD6-BCDE-7BAD7FC9E151}" type="sibTrans" cxnId="{45CEF7CD-0764-4EBB-B1B1-9A6D2E2C930A}">
      <dgm:prSet/>
      <dgm:spPr/>
      <dgm:t>
        <a:bodyPr/>
        <a:lstStyle/>
        <a:p>
          <a:endParaRPr lang="zh-CN" altLang="en-US"/>
        </a:p>
      </dgm:t>
    </dgm:pt>
    <dgm:pt modelId="{6FE18F8A-75D1-4EF7-A020-E6765CE97DDD}">
      <dgm:prSet phldrT="[文本]" custT="1"/>
      <dgm:spPr/>
      <dgm:t>
        <a:bodyPr/>
        <a:lstStyle/>
        <a:p>
          <a:r>
            <a:rPr lang="zh-CN" altLang="en-US" sz="2000" b="1" dirty="0">
              <a:solidFill>
                <a:schemeClr val="tx1"/>
              </a:solidFill>
            </a:rPr>
            <a:t>问题的发现</a:t>
          </a:r>
        </a:p>
      </dgm:t>
    </dgm:pt>
    <dgm:pt modelId="{ACD67A8F-1CE4-4B65-807E-2CD4CFC60287}" type="parTrans" cxnId="{BBBECA3D-5D3E-435A-9637-820195211AA2}">
      <dgm:prSet/>
      <dgm:spPr/>
      <dgm:t>
        <a:bodyPr/>
        <a:lstStyle/>
        <a:p>
          <a:endParaRPr lang="zh-CN" altLang="en-US"/>
        </a:p>
      </dgm:t>
    </dgm:pt>
    <dgm:pt modelId="{037C5024-BAB0-4DBC-8806-88B1710956AF}" type="sibTrans" cxnId="{BBBECA3D-5D3E-435A-9637-820195211AA2}">
      <dgm:prSet/>
      <dgm:spPr/>
      <dgm:t>
        <a:bodyPr/>
        <a:lstStyle/>
        <a:p>
          <a:endParaRPr lang="zh-CN" altLang="en-US"/>
        </a:p>
      </dgm:t>
    </dgm:pt>
    <dgm:pt modelId="{E0D50784-892B-44B7-95B7-4D606647F225}">
      <dgm:prSet custT="1"/>
      <dgm:spPr/>
      <dgm:t>
        <a:bodyPr/>
        <a:lstStyle/>
        <a:p>
          <a:r>
            <a:rPr lang="zh-CN" altLang="en-US" sz="1800" b="1" dirty="0">
              <a:solidFill>
                <a:schemeClr val="tx1"/>
              </a:solidFill>
            </a:rPr>
            <a:t>教学工作</a:t>
          </a:r>
          <a:endParaRPr lang="en-US" altLang="zh-CN" sz="1800" b="1" dirty="0">
            <a:solidFill>
              <a:schemeClr val="tx1"/>
            </a:solidFill>
          </a:endParaRPr>
        </a:p>
        <a:p>
          <a:r>
            <a:rPr lang="zh-CN" altLang="en-US" sz="1800" b="1" dirty="0">
              <a:solidFill>
                <a:schemeClr val="tx1"/>
              </a:solidFill>
            </a:rPr>
            <a:t>对问题的解决</a:t>
          </a:r>
          <a:endParaRPr lang="en-US" altLang="zh-CN" sz="1800" b="1" dirty="0">
            <a:solidFill>
              <a:schemeClr val="tx1"/>
            </a:solidFill>
          </a:endParaRPr>
        </a:p>
      </dgm:t>
    </dgm:pt>
    <dgm:pt modelId="{E822D99A-3A80-45C0-8FB6-E7C27539D5FE}" type="parTrans" cxnId="{148B63B8-959F-4610-8097-B5E2BD05C7AA}">
      <dgm:prSet/>
      <dgm:spPr/>
      <dgm:t>
        <a:bodyPr/>
        <a:lstStyle/>
        <a:p>
          <a:endParaRPr lang="zh-CN" altLang="en-US"/>
        </a:p>
      </dgm:t>
    </dgm:pt>
    <dgm:pt modelId="{43158349-DE02-4D48-A41A-F620D543F700}" type="sibTrans" cxnId="{148B63B8-959F-4610-8097-B5E2BD05C7AA}">
      <dgm:prSet/>
      <dgm:spPr/>
      <dgm:t>
        <a:bodyPr/>
        <a:lstStyle/>
        <a:p>
          <a:endParaRPr lang="zh-CN" altLang="en-US"/>
        </a:p>
      </dgm:t>
    </dgm:pt>
    <dgm:pt modelId="{86F2B7EC-8D15-45BE-AD35-128E871593A0}" type="pres">
      <dgm:prSet presAssocID="{72A3EB46-B2AD-4719-99D7-7D4312A4682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013238D-01D3-4F45-84AE-A03A9AC63DB5}" type="pres">
      <dgm:prSet presAssocID="{67F32A40-2F3B-4C89-9A70-773CE555C4EE}" presName="root1" presStyleCnt="0"/>
      <dgm:spPr/>
    </dgm:pt>
    <dgm:pt modelId="{72016A03-6DA5-42EB-A185-ADAF4ECC3F7B}" type="pres">
      <dgm:prSet presAssocID="{67F32A40-2F3B-4C89-9A70-773CE555C4EE}" presName="LevelOneTextNode" presStyleLbl="node0" presStyleIdx="0" presStyleCnt="1" custScaleX="85474" custScaleY="86226">
        <dgm:presLayoutVars>
          <dgm:chPref val="3"/>
        </dgm:presLayoutVars>
      </dgm:prSet>
      <dgm:spPr/>
    </dgm:pt>
    <dgm:pt modelId="{AA52B564-7640-4ADA-8113-FE6841B5E335}" type="pres">
      <dgm:prSet presAssocID="{67F32A40-2F3B-4C89-9A70-773CE555C4EE}" presName="level2hierChild" presStyleCnt="0"/>
      <dgm:spPr/>
    </dgm:pt>
    <dgm:pt modelId="{8553CAC7-A4CF-4D32-8788-FF0F7E246ECD}" type="pres">
      <dgm:prSet presAssocID="{C67ADB19-39C6-4749-A9A1-068DD32AAF49}" presName="conn2-1" presStyleLbl="parChTrans1D2" presStyleIdx="0" presStyleCnt="3"/>
      <dgm:spPr/>
    </dgm:pt>
    <dgm:pt modelId="{E3BC0EAD-38EB-4ED0-AC24-E15B5D974ED9}" type="pres">
      <dgm:prSet presAssocID="{C67ADB19-39C6-4749-A9A1-068DD32AAF49}" presName="connTx" presStyleLbl="parChTrans1D2" presStyleIdx="0" presStyleCnt="3"/>
      <dgm:spPr/>
    </dgm:pt>
    <dgm:pt modelId="{FB94FC65-0A6E-4410-8F4F-FB050C4AD7F4}" type="pres">
      <dgm:prSet presAssocID="{58360AF6-51DF-48B8-B76C-8E9AE8D4A4DE}" presName="root2" presStyleCnt="0"/>
      <dgm:spPr/>
    </dgm:pt>
    <dgm:pt modelId="{F854925F-76BB-419E-94DF-B7315C5A261D}" type="pres">
      <dgm:prSet presAssocID="{58360AF6-51DF-48B8-B76C-8E9AE8D4A4DE}" presName="LevelTwoTextNode" presStyleLbl="node2" presStyleIdx="0" presStyleCnt="3">
        <dgm:presLayoutVars>
          <dgm:chPref val="3"/>
        </dgm:presLayoutVars>
      </dgm:prSet>
      <dgm:spPr/>
    </dgm:pt>
    <dgm:pt modelId="{C9275BEA-458A-4333-881B-F51C65B10049}" type="pres">
      <dgm:prSet presAssocID="{58360AF6-51DF-48B8-B76C-8E9AE8D4A4DE}" presName="level3hierChild" presStyleCnt="0"/>
      <dgm:spPr/>
    </dgm:pt>
    <dgm:pt modelId="{87C19162-6DD6-4461-80B4-9D710998E357}" type="pres">
      <dgm:prSet presAssocID="{ACD67A8F-1CE4-4B65-807E-2CD4CFC60287}" presName="conn2-1" presStyleLbl="parChTrans1D2" presStyleIdx="1" presStyleCnt="3"/>
      <dgm:spPr/>
    </dgm:pt>
    <dgm:pt modelId="{B501FBBC-D93C-4CBB-A979-C7F5C97C9D11}" type="pres">
      <dgm:prSet presAssocID="{ACD67A8F-1CE4-4B65-807E-2CD4CFC60287}" presName="connTx" presStyleLbl="parChTrans1D2" presStyleIdx="1" presStyleCnt="3"/>
      <dgm:spPr/>
    </dgm:pt>
    <dgm:pt modelId="{C3D5E789-4198-4E8B-BE80-57600720DB1A}" type="pres">
      <dgm:prSet presAssocID="{6FE18F8A-75D1-4EF7-A020-E6765CE97DDD}" presName="root2" presStyleCnt="0"/>
      <dgm:spPr/>
    </dgm:pt>
    <dgm:pt modelId="{5A56CF7E-FD0A-4A03-87F9-FA1706448EF7}" type="pres">
      <dgm:prSet presAssocID="{6FE18F8A-75D1-4EF7-A020-E6765CE97DDD}" presName="LevelTwoTextNode" presStyleLbl="node2" presStyleIdx="1" presStyleCnt="3">
        <dgm:presLayoutVars>
          <dgm:chPref val="3"/>
        </dgm:presLayoutVars>
      </dgm:prSet>
      <dgm:spPr/>
    </dgm:pt>
    <dgm:pt modelId="{E03010D8-DCCA-45C6-9D92-A8BD674780D2}" type="pres">
      <dgm:prSet presAssocID="{6FE18F8A-75D1-4EF7-A020-E6765CE97DDD}" presName="level3hierChild" presStyleCnt="0"/>
      <dgm:spPr/>
    </dgm:pt>
    <dgm:pt modelId="{09C510B8-E81C-403D-A558-49A5D2FB514E}" type="pres">
      <dgm:prSet presAssocID="{E822D99A-3A80-45C0-8FB6-E7C27539D5FE}" presName="conn2-1" presStyleLbl="parChTrans1D2" presStyleIdx="2" presStyleCnt="3"/>
      <dgm:spPr/>
    </dgm:pt>
    <dgm:pt modelId="{B6433018-481B-49F5-BE26-0B7F249DA349}" type="pres">
      <dgm:prSet presAssocID="{E822D99A-3A80-45C0-8FB6-E7C27539D5FE}" presName="connTx" presStyleLbl="parChTrans1D2" presStyleIdx="2" presStyleCnt="3"/>
      <dgm:spPr/>
    </dgm:pt>
    <dgm:pt modelId="{5A8D478B-1440-45EB-BB48-CC0E20519948}" type="pres">
      <dgm:prSet presAssocID="{E0D50784-892B-44B7-95B7-4D606647F225}" presName="root2" presStyleCnt="0"/>
      <dgm:spPr/>
    </dgm:pt>
    <dgm:pt modelId="{E8D78714-116E-4BFE-9E73-264019F01DB3}" type="pres">
      <dgm:prSet presAssocID="{E0D50784-892B-44B7-95B7-4D606647F225}" presName="LevelTwoTextNode" presStyleLbl="node2" presStyleIdx="2" presStyleCnt="3">
        <dgm:presLayoutVars>
          <dgm:chPref val="3"/>
        </dgm:presLayoutVars>
      </dgm:prSet>
      <dgm:spPr/>
    </dgm:pt>
    <dgm:pt modelId="{7A4FA490-6F4E-4E06-A99B-DD4BE8234E7D}" type="pres">
      <dgm:prSet presAssocID="{E0D50784-892B-44B7-95B7-4D606647F225}" presName="level3hierChild" presStyleCnt="0"/>
      <dgm:spPr/>
    </dgm:pt>
  </dgm:ptLst>
  <dgm:cxnLst>
    <dgm:cxn modelId="{9F3C0833-9856-4F69-9B03-5BA9D7D0A863}" type="presOf" srcId="{72A3EB46-B2AD-4719-99D7-7D4312A4682E}" destId="{86F2B7EC-8D15-45BE-AD35-128E871593A0}" srcOrd="0" destOrd="0" presId="urn:microsoft.com/office/officeart/2005/8/layout/hierarchy2"/>
    <dgm:cxn modelId="{F582B534-4195-420A-A98E-766C77C60AED}" type="presOf" srcId="{ACD67A8F-1CE4-4B65-807E-2CD4CFC60287}" destId="{B501FBBC-D93C-4CBB-A979-C7F5C97C9D11}" srcOrd="1" destOrd="0" presId="urn:microsoft.com/office/officeart/2005/8/layout/hierarchy2"/>
    <dgm:cxn modelId="{8C3B1238-4083-4887-A08D-A8A96542E35F}" type="presOf" srcId="{E822D99A-3A80-45C0-8FB6-E7C27539D5FE}" destId="{09C510B8-E81C-403D-A558-49A5D2FB514E}" srcOrd="0" destOrd="0" presId="urn:microsoft.com/office/officeart/2005/8/layout/hierarchy2"/>
    <dgm:cxn modelId="{BBBECA3D-5D3E-435A-9637-820195211AA2}" srcId="{67F32A40-2F3B-4C89-9A70-773CE555C4EE}" destId="{6FE18F8A-75D1-4EF7-A020-E6765CE97DDD}" srcOrd="1" destOrd="0" parTransId="{ACD67A8F-1CE4-4B65-807E-2CD4CFC60287}" sibTransId="{037C5024-BAB0-4DBC-8806-88B1710956AF}"/>
    <dgm:cxn modelId="{45026A6F-C0EE-4000-8C65-5F82D62F7355}" type="presOf" srcId="{6FE18F8A-75D1-4EF7-A020-E6765CE97DDD}" destId="{5A56CF7E-FD0A-4A03-87F9-FA1706448EF7}" srcOrd="0" destOrd="0" presId="urn:microsoft.com/office/officeart/2005/8/layout/hierarchy2"/>
    <dgm:cxn modelId="{250B8950-85B4-46C9-8666-D22E512293A2}" type="presOf" srcId="{58360AF6-51DF-48B8-B76C-8E9AE8D4A4DE}" destId="{F854925F-76BB-419E-94DF-B7315C5A261D}" srcOrd="0" destOrd="0" presId="urn:microsoft.com/office/officeart/2005/8/layout/hierarchy2"/>
    <dgm:cxn modelId="{0B934583-1CCB-4DA1-A0BD-2B06D6244831}" type="presOf" srcId="{E0D50784-892B-44B7-95B7-4D606647F225}" destId="{E8D78714-116E-4BFE-9E73-264019F01DB3}" srcOrd="0" destOrd="0" presId="urn:microsoft.com/office/officeart/2005/8/layout/hierarchy2"/>
    <dgm:cxn modelId="{13AC0E90-51C4-4442-83AF-67225C10ABF9}" type="presOf" srcId="{ACD67A8F-1CE4-4B65-807E-2CD4CFC60287}" destId="{87C19162-6DD6-4461-80B4-9D710998E357}" srcOrd="0" destOrd="0" presId="urn:microsoft.com/office/officeart/2005/8/layout/hierarchy2"/>
    <dgm:cxn modelId="{0B9546A9-6A8B-4971-82CB-A2A39A04B114}" type="presOf" srcId="{C67ADB19-39C6-4749-A9A1-068DD32AAF49}" destId="{8553CAC7-A4CF-4D32-8788-FF0F7E246ECD}" srcOrd="0" destOrd="0" presId="urn:microsoft.com/office/officeart/2005/8/layout/hierarchy2"/>
    <dgm:cxn modelId="{1D80D1AC-7D3B-45A8-9AC7-628A1402FDDE}" type="presOf" srcId="{E822D99A-3A80-45C0-8FB6-E7C27539D5FE}" destId="{B6433018-481B-49F5-BE26-0B7F249DA349}" srcOrd="1" destOrd="0" presId="urn:microsoft.com/office/officeart/2005/8/layout/hierarchy2"/>
    <dgm:cxn modelId="{148B63B8-959F-4610-8097-B5E2BD05C7AA}" srcId="{67F32A40-2F3B-4C89-9A70-773CE555C4EE}" destId="{E0D50784-892B-44B7-95B7-4D606647F225}" srcOrd="2" destOrd="0" parTransId="{E822D99A-3A80-45C0-8FB6-E7C27539D5FE}" sibTransId="{43158349-DE02-4D48-A41A-F620D543F700}"/>
    <dgm:cxn modelId="{45CEF7CD-0764-4EBB-B1B1-9A6D2E2C930A}" srcId="{67F32A40-2F3B-4C89-9A70-773CE555C4EE}" destId="{58360AF6-51DF-48B8-B76C-8E9AE8D4A4DE}" srcOrd="0" destOrd="0" parTransId="{C67ADB19-39C6-4749-A9A1-068DD32AAF49}" sibTransId="{D38B3385-B15F-4FD6-BCDE-7BAD7FC9E151}"/>
    <dgm:cxn modelId="{18D5A1EC-C868-45DC-A3B1-F06384FEFC8B}" type="presOf" srcId="{67F32A40-2F3B-4C89-9A70-773CE555C4EE}" destId="{72016A03-6DA5-42EB-A185-ADAF4ECC3F7B}" srcOrd="0" destOrd="0" presId="urn:microsoft.com/office/officeart/2005/8/layout/hierarchy2"/>
    <dgm:cxn modelId="{C44234F7-BED0-4A55-A8ED-96131CC1C458}" type="presOf" srcId="{C67ADB19-39C6-4749-A9A1-068DD32AAF49}" destId="{E3BC0EAD-38EB-4ED0-AC24-E15B5D974ED9}" srcOrd="1" destOrd="0" presId="urn:microsoft.com/office/officeart/2005/8/layout/hierarchy2"/>
    <dgm:cxn modelId="{08A272F7-B78B-4B99-993E-4272DD91B2A2}" srcId="{72A3EB46-B2AD-4719-99D7-7D4312A4682E}" destId="{67F32A40-2F3B-4C89-9A70-773CE555C4EE}" srcOrd="0" destOrd="0" parTransId="{5ABAD253-DAD9-4DA4-A026-DDE91CFBDC9B}" sibTransId="{E7530FF0-1FC1-403F-A363-7240EF568BE2}"/>
    <dgm:cxn modelId="{D512172B-3C04-46FC-8084-2FBCB822F86C}" type="presParOf" srcId="{86F2B7EC-8D15-45BE-AD35-128E871593A0}" destId="{0013238D-01D3-4F45-84AE-A03A9AC63DB5}" srcOrd="0" destOrd="0" presId="urn:microsoft.com/office/officeart/2005/8/layout/hierarchy2"/>
    <dgm:cxn modelId="{F32E3580-148D-4E79-846A-F3C1834E2A50}" type="presParOf" srcId="{0013238D-01D3-4F45-84AE-A03A9AC63DB5}" destId="{72016A03-6DA5-42EB-A185-ADAF4ECC3F7B}" srcOrd="0" destOrd="0" presId="urn:microsoft.com/office/officeart/2005/8/layout/hierarchy2"/>
    <dgm:cxn modelId="{3E0B9148-BC06-4935-8FEB-ADD78401016F}" type="presParOf" srcId="{0013238D-01D3-4F45-84AE-A03A9AC63DB5}" destId="{AA52B564-7640-4ADA-8113-FE6841B5E335}" srcOrd="1" destOrd="0" presId="urn:microsoft.com/office/officeart/2005/8/layout/hierarchy2"/>
    <dgm:cxn modelId="{AB86EA41-FAC5-48B2-86F9-24AB4646A0F6}" type="presParOf" srcId="{AA52B564-7640-4ADA-8113-FE6841B5E335}" destId="{8553CAC7-A4CF-4D32-8788-FF0F7E246ECD}" srcOrd="0" destOrd="0" presId="urn:microsoft.com/office/officeart/2005/8/layout/hierarchy2"/>
    <dgm:cxn modelId="{F9E7064F-0711-4F7D-B9E6-9EF50699B1C8}" type="presParOf" srcId="{8553CAC7-A4CF-4D32-8788-FF0F7E246ECD}" destId="{E3BC0EAD-38EB-4ED0-AC24-E15B5D974ED9}" srcOrd="0" destOrd="0" presId="urn:microsoft.com/office/officeart/2005/8/layout/hierarchy2"/>
    <dgm:cxn modelId="{DE58B4A7-1720-4655-B3AB-9541BCFFBE87}" type="presParOf" srcId="{AA52B564-7640-4ADA-8113-FE6841B5E335}" destId="{FB94FC65-0A6E-4410-8F4F-FB050C4AD7F4}" srcOrd="1" destOrd="0" presId="urn:microsoft.com/office/officeart/2005/8/layout/hierarchy2"/>
    <dgm:cxn modelId="{97195F5D-3A13-4CEA-8178-F3D496356CE6}" type="presParOf" srcId="{FB94FC65-0A6E-4410-8F4F-FB050C4AD7F4}" destId="{F854925F-76BB-419E-94DF-B7315C5A261D}" srcOrd="0" destOrd="0" presId="urn:microsoft.com/office/officeart/2005/8/layout/hierarchy2"/>
    <dgm:cxn modelId="{87CBA32A-BDF2-407E-9343-54EE8BBDA874}" type="presParOf" srcId="{FB94FC65-0A6E-4410-8F4F-FB050C4AD7F4}" destId="{C9275BEA-458A-4333-881B-F51C65B10049}" srcOrd="1" destOrd="0" presId="urn:microsoft.com/office/officeart/2005/8/layout/hierarchy2"/>
    <dgm:cxn modelId="{BD240D4A-0025-4D9F-BA35-2C31755940C2}" type="presParOf" srcId="{AA52B564-7640-4ADA-8113-FE6841B5E335}" destId="{87C19162-6DD6-4461-80B4-9D710998E357}" srcOrd="2" destOrd="0" presId="urn:microsoft.com/office/officeart/2005/8/layout/hierarchy2"/>
    <dgm:cxn modelId="{2DCD0376-F8D2-4EB3-82AE-70D5224BFDD6}" type="presParOf" srcId="{87C19162-6DD6-4461-80B4-9D710998E357}" destId="{B501FBBC-D93C-4CBB-A979-C7F5C97C9D11}" srcOrd="0" destOrd="0" presId="urn:microsoft.com/office/officeart/2005/8/layout/hierarchy2"/>
    <dgm:cxn modelId="{F62658BB-B438-47E4-8BF8-52B1336880B3}" type="presParOf" srcId="{AA52B564-7640-4ADA-8113-FE6841B5E335}" destId="{C3D5E789-4198-4E8B-BE80-57600720DB1A}" srcOrd="3" destOrd="0" presId="urn:microsoft.com/office/officeart/2005/8/layout/hierarchy2"/>
    <dgm:cxn modelId="{E4C58383-EF43-40A9-9D59-2785D7B93270}" type="presParOf" srcId="{C3D5E789-4198-4E8B-BE80-57600720DB1A}" destId="{5A56CF7E-FD0A-4A03-87F9-FA1706448EF7}" srcOrd="0" destOrd="0" presId="urn:microsoft.com/office/officeart/2005/8/layout/hierarchy2"/>
    <dgm:cxn modelId="{B2F1FABB-F59A-4EB8-8611-50038DD60BFA}" type="presParOf" srcId="{C3D5E789-4198-4E8B-BE80-57600720DB1A}" destId="{E03010D8-DCCA-45C6-9D92-A8BD674780D2}" srcOrd="1" destOrd="0" presId="urn:microsoft.com/office/officeart/2005/8/layout/hierarchy2"/>
    <dgm:cxn modelId="{4A636FEB-7429-49BA-B439-8086E37CA05F}" type="presParOf" srcId="{AA52B564-7640-4ADA-8113-FE6841B5E335}" destId="{09C510B8-E81C-403D-A558-49A5D2FB514E}" srcOrd="4" destOrd="0" presId="urn:microsoft.com/office/officeart/2005/8/layout/hierarchy2"/>
    <dgm:cxn modelId="{A1C167AE-E207-4799-9222-7177D114D238}" type="presParOf" srcId="{09C510B8-E81C-403D-A558-49A5D2FB514E}" destId="{B6433018-481B-49F5-BE26-0B7F249DA349}" srcOrd="0" destOrd="0" presId="urn:microsoft.com/office/officeart/2005/8/layout/hierarchy2"/>
    <dgm:cxn modelId="{62F7FE4C-CF9F-4FB9-837A-FB36AD61AF56}" type="presParOf" srcId="{AA52B564-7640-4ADA-8113-FE6841B5E335}" destId="{5A8D478B-1440-45EB-BB48-CC0E20519948}" srcOrd="5" destOrd="0" presId="urn:microsoft.com/office/officeart/2005/8/layout/hierarchy2"/>
    <dgm:cxn modelId="{1D6E2089-810A-4D56-8763-E63BA4C7C842}" type="presParOf" srcId="{5A8D478B-1440-45EB-BB48-CC0E20519948}" destId="{E8D78714-116E-4BFE-9E73-264019F01DB3}" srcOrd="0" destOrd="0" presId="urn:microsoft.com/office/officeart/2005/8/layout/hierarchy2"/>
    <dgm:cxn modelId="{CF464C7F-7A5C-4186-999B-5343FFE695E1}" type="presParOf" srcId="{5A8D478B-1440-45EB-BB48-CC0E20519948}" destId="{7A4FA490-6F4E-4E06-A99B-DD4BE8234E7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7480A-C989-45F8-BDF1-0057D7B8C632}">
      <dsp:nvSpPr>
        <dsp:cNvPr id="0" name=""/>
        <dsp:cNvSpPr/>
      </dsp:nvSpPr>
      <dsp:spPr>
        <a:xfrm>
          <a:off x="7950175" y="3060591"/>
          <a:ext cx="1240637" cy="60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5333"/>
              </a:lnTo>
              <a:lnTo>
                <a:pt x="1240637" y="445333"/>
              </a:lnTo>
              <a:lnTo>
                <a:pt x="1240637" y="603210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70F07-6866-4E81-B5BD-DB838C957BA1}">
      <dsp:nvSpPr>
        <dsp:cNvPr id="0" name=""/>
        <dsp:cNvSpPr/>
      </dsp:nvSpPr>
      <dsp:spPr>
        <a:xfrm>
          <a:off x="5254564" y="1459713"/>
          <a:ext cx="2695610" cy="518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826"/>
              </a:lnTo>
              <a:lnTo>
                <a:pt x="2695610" y="360826"/>
              </a:lnTo>
              <a:lnTo>
                <a:pt x="2695610" y="51870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FF352B-81CC-4BAD-8D5D-590A7603F1C6}">
      <dsp:nvSpPr>
        <dsp:cNvPr id="0" name=""/>
        <dsp:cNvSpPr/>
      </dsp:nvSpPr>
      <dsp:spPr>
        <a:xfrm>
          <a:off x="2952405" y="2996159"/>
          <a:ext cx="4151981" cy="6599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083"/>
              </a:lnTo>
              <a:lnTo>
                <a:pt x="4151981" y="502083"/>
              </a:lnTo>
              <a:lnTo>
                <a:pt x="4151981" y="659959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6F83C-8824-4126-888C-9B4969F2E919}">
      <dsp:nvSpPr>
        <dsp:cNvPr id="0" name=""/>
        <dsp:cNvSpPr/>
      </dsp:nvSpPr>
      <dsp:spPr>
        <a:xfrm>
          <a:off x="2952405" y="2996159"/>
          <a:ext cx="2069053" cy="6599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083"/>
              </a:lnTo>
              <a:lnTo>
                <a:pt x="2069053" y="502083"/>
              </a:lnTo>
              <a:lnTo>
                <a:pt x="2069053" y="659959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A9AAA-8444-4D67-9C01-7F8E975CDFED}">
      <dsp:nvSpPr>
        <dsp:cNvPr id="0" name=""/>
        <dsp:cNvSpPr/>
      </dsp:nvSpPr>
      <dsp:spPr>
        <a:xfrm>
          <a:off x="2892811" y="2996159"/>
          <a:ext cx="91440" cy="659959"/>
        </a:xfrm>
        <a:custGeom>
          <a:avLst/>
          <a:gdLst/>
          <a:ahLst/>
          <a:cxnLst/>
          <a:rect l="0" t="0" r="0" b="0"/>
          <a:pathLst>
            <a:path>
              <a:moveTo>
                <a:pt x="59594" y="0"/>
              </a:moveTo>
              <a:lnTo>
                <a:pt x="59594" y="502083"/>
              </a:lnTo>
              <a:lnTo>
                <a:pt x="45720" y="502083"/>
              </a:lnTo>
              <a:lnTo>
                <a:pt x="45720" y="659959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0B6D-438B-49CD-B9F9-C5C32DA0A332}">
      <dsp:nvSpPr>
        <dsp:cNvPr id="0" name=""/>
        <dsp:cNvSpPr/>
      </dsp:nvSpPr>
      <dsp:spPr>
        <a:xfrm>
          <a:off x="855604" y="2996159"/>
          <a:ext cx="2096801" cy="659959"/>
        </a:xfrm>
        <a:custGeom>
          <a:avLst/>
          <a:gdLst/>
          <a:ahLst/>
          <a:cxnLst/>
          <a:rect l="0" t="0" r="0" b="0"/>
          <a:pathLst>
            <a:path>
              <a:moveTo>
                <a:pt x="2096801" y="0"/>
              </a:moveTo>
              <a:lnTo>
                <a:pt x="2096801" y="502083"/>
              </a:lnTo>
              <a:lnTo>
                <a:pt x="0" y="502083"/>
              </a:lnTo>
              <a:lnTo>
                <a:pt x="0" y="659959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17429-6E3C-4DEF-A8AA-91F4F8BBA8B0}">
      <dsp:nvSpPr>
        <dsp:cNvPr id="0" name=""/>
        <dsp:cNvSpPr/>
      </dsp:nvSpPr>
      <dsp:spPr>
        <a:xfrm>
          <a:off x="2952405" y="1459713"/>
          <a:ext cx="2302158" cy="454270"/>
        </a:xfrm>
        <a:custGeom>
          <a:avLst/>
          <a:gdLst/>
          <a:ahLst/>
          <a:cxnLst/>
          <a:rect l="0" t="0" r="0" b="0"/>
          <a:pathLst>
            <a:path>
              <a:moveTo>
                <a:pt x="2302158" y="0"/>
              </a:moveTo>
              <a:lnTo>
                <a:pt x="2302158" y="296394"/>
              </a:lnTo>
              <a:lnTo>
                <a:pt x="0" y="296394"/>
              </a:lnTo>
              <a:lnTo>
                <a:pt x="0" y="45427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304E6-7286-41DD-84CD-2D5FAFEAFCA5}">
      <dsp:nvSpPr>
        <dsp:cNvPr id="0" name=""/>
        <dsp:cNvSpPr/>
      </dsp:nvSpPr>
      <dsp:spPr>
        <a:xfrm>
          <a:off x="4402457" y="377537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A2300-E5DB-4D72-9699-04108A5A5CCE}">
      <dsp:nvSpPr>
        <dsp:cNvPr id="0" name=""/>
        <dsp:cNvSpPr/>
      </dsp:nvSpPr>
      <dsp:spPr>
        <a:xfrm>
          <a:off x="4591814" y="557426"/>
          <a:ext cx="1704213" cy="1082175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教学调研双线并行</a:t>
          </a:r>
          <a:endParaRPr lang="zh-CN" altLang="en-US" sz="1600" kern="1200" dirty="0"/>
        </a:p>
      </dsp:txBody>
      <dsp:txXfrm>
        <a:off x="4623510" y="589122"/>
        <a:ext cx="1640821" cy="1018783"/>
      </dsp:txXfrm>
    </dsp:sp>
    <dsp:sp modelId="{22548229-6A62-41EF-B226-245F71F87DDF}">
      <dsp:nvSpPr>
        <dsp:cNvPr id="0" name=""/>
        <dsp:cNvSpPr/>
      </dsp:nvSpPr>
      <dsp:spPr>
        <a:xfrm>
          <a:off x="2109127" y="1913983"/>
          <a:ext cx="1686557" cy="1082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65F1F-6089-4168-8E03-2EB2455575A4}">
      <dsp:nvSpPr>
        <dsp:cNvPr id="0" name=""/>
        <dsp:cNvSpPr/>
      </dsp:nvSpPr>
      <dsp:spPr>
        <a:xfrm>
          <a:off x="2298484" y="2093872"/>
          <a:ext cx="1686557" cy="1082175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问卷调查与</a:t>
          </a:r>
          <a:endParaRPr lang="en-US" altLang="zh-CN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实地访谈并重</a:t>
          </a:r>
          <a:endParaRPr lang="zh-CN" altLang="en-US" sz="1600" kern="1200" dirty="0"/>
        </a:p>
      </dsp:txBody>
      <dsp:txXfrm>
        <a:off x="2330180" y="2125568"/>
        <a:ext cx="1623165" cy="1018783"/>
      </dsp:txXfrm>
    </dsp:sp>
    <dsp:sp modelId="{C9F65EEA-C82E-4A20-B392-BB231F99DE12}">
      <dsp:nvSpPr>
        <dsp:cNvPr id="0" name=""/>
        <dsp:cNvSpPr/>
      </dsp:nvSpPr>
      <dsp:spPr>
        <a:xfrm>
          <a:off x="3497" y="3656118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76770-867C-4C7C-BCDA-714F1C7BD766}">
      <dsp:nvSpPr>
        <dsp:cNvPr id="0" name=""/>
        <dsp:cNvSpPr/>
      </dsp:nvSpPr>
      <dsp:spPr>
        <a:xfrm>
          <a:off x="192854" y="3836008"/>
          <a:ext cx="1704213" cy="1082175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317</a:t>
          </a:r>
          <a:r>
            <a:rPr lang="zh-CN" altLang="en-US" sz="1600" b="1" kern="1200" dirty="0"/>
            <a:t>份问卷</a:t>
          </a:r>
          <a:endParaRPr lang="zh-CN" altLang="en-US" sz="1600" kern="1200" dirty="0"/>
        </a:p>
      </dsp:txBody>
      <dsp:txXfrm>
        <a:off x="224550" y="3867704"/>
        <a:ext cx="1640821" cy="1018783"/>
      </dsp:txXfrm>
    </dsp:sp>
    <dsp:sp modelId="{F2E82632-4B93-42D9-B486-F60F99AFEB5E}">
      <dsp:nvSpPr>
        <dsp:cNvPr id="0" name=""/>
        <dsp:cNvSpPr/>
      </dsp:nvSpPr>
      <dsp:spPr>
        <a:xfrm>
          <a:off x="2086425" y="3656118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A9773-E59E-4EA0-94D3-06BE7B3A18E9}">
      <dsp:nvSpPr>
        <dsp:cNvPr id="0" name=""/>
        <dsp:cNvSpPr/>
      </dsp:nvSpPr>
      <dsp:spPr>
        <a:xfrm>
          <a:off x="2275782" y="3836008"/>
          <a:ext cx="1704213" cy="1082175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每份问卷</a:t>
          </a:r>
          <a:endParaRPr lang="en-US" altLang="zh-CN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116</a:t>
          </a:r>
          <a:r>
            <a:rPr lang="zh-CN" altLang="en-US" sz="1600" b="1" kern="1200" dirty="0"/>
            <a:t>个问题</a:t>
          </a:r>
          <a:endParaRPr lang="zh-CN" altLang="en-US" sz="1600" kern="1200" dirty="0"/>
        </a:p>
      </dsp:txBody>
      <dsp:txXfrm>
        <a:off x="2307478" y="3867704"/>
        <a:ext cx="1640821" cy="1018783"/>
      </dsp:txXfrm>
    </dsp:sp>
    <dsp:sp modelId="{438ED0B9-3C1B-46B8-9044-1301B52BF319}">
      <dsp:nvSpPr>
        <dsp:cNvPr id="0" name=""/>
        <dsp:cNvSpPr/>
      </dsp:nvSpPr>
      <dsp:spPr>
        <a:xfrm>
          <a:off x="4169352" y="3656118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A3817-5CF1-4493-88C8-F3AB8595D7DE}">
      <dsp:nvSpPr>
        <dsp:cNvPr id="0" name=""/>
        <dsp:cNvSpPr/>
      </dsp:nvSpPr>
      <dsp:spPr>
        <a:xfrm>
          <a:off x="4358709" y="3836008"/>
          <a:ext cx="1704213" cy="1082175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/>
            <a:t>9</a:t>
          </a:r>
          <a:r>
            <a:rPr lang="zh-CN" altLang="en-US" sz="1600" b="1" kern="1200"/>
            <a:t>次家访</a:t>
          </a:r>
          <a:endParaRPr lang="zh-CN" altLang="en-US" sz="1600" b="1" kern="1200" dirty="0"/>
        </a:p>
      </dsp:txBody>
      <dsp:txXfrm>
        <a:off x="4390405" y="3867704"/>
        <a:ext cx="1640821" cy="1018783"/>
      </dsp:txXfrm>
    </dsp:sp>
    <dsp:sp modelId="{ED674EC4-8580-491A-8CAB-246C7AF47D6D}">
      <dsp:nvSpPr>
        <dsp:cNvPr id="0" name=""/>
        <dsp:cNvSpPr/>
      </dsp:nvSpPr>
      <dsp:spPr>
        <a:xfrm>
          <a:off x="6252280" y="3656118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F48E7-B37B-415D-8079-BBB047742272}">
      <dsp:nvSpPr>
        <dsp:cNvPr id="0" name=""/>
        <dsp:cNvSpPr/>
      </dsp:nvSpPr>
      <dsp:spPr>
        <a:xfrm>
          <a:off x="6441637" y="3836008"/>
          <a:ext cx="1704213" cy="1082175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/>
            <a:t>3</a:t>
          </a:r>
          <a:r>
            <a:rPr lang="zh-CN" altLang="en-US" sz="1600" b="1" kern="1200"/>
            <a:t>次教师访谈</a:t>
          </a:r>
          <a:endParaRPr lang="zh-CN" altLang="en-US" sz="1600" b="1" kern="1200" dirty="0"/>
        </a:p>
      </dsp:txBody>
      <dsp:txXfrm>
        <a:off x="6473333" y="3867704"/>
        <a:ext cx="1640821" cy="1018783"/>
      </dsp:txXfrm>
    </dsp:sp>
    <dsp:sp modelId="{2184C4AB-8B8D-42AE-990F-97618A7C8369}">
      <dsp:nvSpPr>
        <dsp:cNvPr id="0" name=""/>
        <dsp:cNvSpPr/>
      </dsp:nvSpPr>
      <dsp:spPr>
        <a:xfrm>
          <a:off x="7119115" y="1978416"/>
          <a:ext cx="1662119" cy="1082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98C67-946B-42BD-A443-38546BFEE1CE}">
      <dsp:nvSpPr>
        <dsp:cNvPr id="0" name=""/>
        <dsp:cNvSpPr/>
      </dsp:nvSpPr>
      <dsp:spPr>
        <a:xfrm>
          <a:off x="7308472" y="2158305"/>
          <a:ext cx="1662119" cy="1082175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3000</a:t>
          </a:r>
          <a:r>
            <a:rPr lang="zh-CN" altLang="en-US" sz="1600" b="1" kern="1200" dirty="0"/>
            <a:t>字评教记录</a:t>
          </a:r>
          <a:endParaRPr lang="zh-CN" altLang="en-US" sz="1600" kern="1200" dirty="0"/>
        </a:p>
      </dsp:txBody>
      <dsp:txXfrm>
        <a:off x="7340168" y="2190001"/>
        <a:ext cx="1598727" cy="1018783"/>
      </dsp:txXfrm>
    </dsp:sp>
    <dsp:sp modelId="{E7A168BA-6C9D-4D6E-977A-77F8108FCEDB}">
      <dsp:nvSpPr>
        <dsp:cNvPr id="0" name=""/>
        <dsp:cNvSpPr/>
      </dsp:nvSpPr>
      <dsp:spPr>
        <a:xfrm>
          <a:off x="8338705" y="3663802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70B89-A090-4A25-9526-5D77342E85A7}">
      <dsp:nvSpPr>
        <dsp:cNvPr id="0" name=""/>
        <dsp:cNvSpPr/>
      </dsp:nvSpPr>
      <dsp:spPr>
        <a:xfrm>
          <a:off x="8528062" y="3843691"/>
          <a:ext cx="1704213" cy="1082175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面向</a:t>
          </a:r>
          <a:r>
            <a:rPr lang="en-US" altLang="zh-CN" sz="1600" b="1" kern="1200" dirty="0"/>
            <a:t>71</a:t>
          </a:r>
          <a:r>
            <a:rPr lang="zh-CN" altLang="en-US" sz="1600" b="1" kern="1200" dirty="0"/>
            <a:t>位初中生</a:t>
          </a:r>
          <a:endParaRPr lang="en-US" altLang="zh-CN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28</a:t>
          </a:r>
          <a:r>
            <a:rPr lang="zh-CN" altLang="en-US" sz="1600" b="1" kern="1200" dirty="0"/>
            <a:t>节课程</a:t>
          </a:r>
          <a:endParaRPr lang="zh-CN" altLang="en-US" sz="1600" kern="1200" dirty="0"/>
        </a:p>
      </dsp:txBody>
      <dsp:txXfrm>
        <a:off x="8559758" y="3875387"/>
        <a:ext cx="1640821" cy="1018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16A03-6DA5-42EB-A185-ADAF4ECC3F7B}">
      <dsp:nvSpPr>
        <dsp:cNvPr id="0" name=""/>
        <dsp:cNvSpPr/>
      </dsp:nvSpPr>
      <dsp:spPr>
        <a:xfrm>
          <a:off x="3136114" y="1958411"/>
          <a:ext cx="1919752" cy="959876"/>
        </a:xfrm>
        <a:prstGeom prst="roundRect">
          <a:avLst>
            <a:gd name="adj" fmla="val 10000"/>
          </a:avLst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tx1"/>
              </a:solidFill>
            </a:rPr>
            <a:t>教学部分</a:t>
          </a:r>
        </a:p>
      </dsp:txBody>
      <dsp:txXfrm>
        <a:off x="3164228" y="1986525"/>
        <a:ext cx="1863524" cy="903648"/>
      </dsp:txXfrm>
    </dsp:sp>
    <dsp:sp modelId="{8553CAC7-A4CF-4D32-8788-FF0F7E246ECD}">
      <dsp:nvSpPr>
        <dsp:cNvPr id="0" name=""/>
        <dsp:cNvSpPr/>
      </dsp:nvSpPr>
      <dsp:spPr>
        <a:xfrm rot="14482556">
          <a:off x="1991714" y="1741465"/>
          <a:ext cx="1547469" cy="35429"/>
        </a:xfrm>
        <a:custGeom>
          <a:avLst/>
          <a:gdLst/>
          <a:ahLst/>
          <a:cxnLst/>
          <a:rect l="0" t="0" r="0" b="0"/>
          <a:pathLst>
            <a:path>
              <a:moveTo>
                <a:pt x="0" y="17714"/>
              </a:moveTo>
              <a:lnTo>
                <a:pt x="1547469" y="17714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2726762" y="1720493"/>
        <a:ext cx="77373" cy="77373"/>
      </dsp:txXfrm>
    </dsp:sp>
    <dsp:sp modelId="{F854925F-76BB-419E-94DF-B7315C5A261D}">
      <dsp:nvSpPr>
        <dsp:cNvPr id="0" name=""/>
        <dsp:cNvSpPr/>
      </dsp:nvSpPr>
      <dsp:spPr>
        <a:xfrm>
          <a:off x="15364" y="600071"/>
          <a:ext cx="2379418" cy="959876"/>
        </a:xfrm>
        <a:prstGeom prst="roundRect">
          <a:avLst>
            <a:gd name="adj" fmla="val 10000"/>
          </a:avLst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200" b="1" kern="1200" dirty="0">
              <a:solidFill>
                <a:schemeClr val="tx1"/>
              </a:solidFill>
            </a:rPr>
            <a:t>×</a:t>
          </a:r>
          <a:r>
            <a:rPr lang="en-US" altLang="en-US" sz="2000" b="1" kern="1200" dirty="0">
              <a:solidFill>
                <a:schemeClr val="tx1"/>
              </a:solidFill>
            </a:rPr>
            <a:t> </a:t>
          </a:r>
          <a:r>
            <a:rPr lang="zh-CN" altLang="en-US" sz="2000" b="1" kern="1200" dirty="0">
              <a:solidFill>
                <a:schemeClr val="tx1"/>
              </a:solidFill>
            </a:rPr>
            <a:t>传统的知识传授</a:t>
          </a:r>
        </a:p>
      </dsp:txBody>
      <dsp:txXfrm>
        <a:off x="43478" y="628185"/>
        <a:ext cx="2323190" cy="903648"/>
      </dsp:txXfrm>
    </dsp:sp>
    <dsp:sp modelId="{18B79624-4C7D-4C06-84BF-A5817BC719E2}">
      <dsp:nvSpPr>
        <dsp:cNvPr id="0" name=""/>
        <dsp:cNvSpPr/>
      </dsp:nvSpPr>
      <dsp:spPr>
        <a:xfrm rot="10800000">
          <a:off x="2382208" y="2420635"/>
          <a:ext cx="753906" cy="35429"/>
        </a:xfrm>
        <a:custGeom>
          <a:avLst/>
          <a:gdLst/>
          <a:ahLst/>
          <a:cxnLst/>
          <a:rect l="0" t="0" r="0" b="0"/>
          <a:pathLst>
            <a:path>
              <a:moveTo>
                <a:pt x="0" y="17714"/>
              </a:moveTo>
              <a:lnTo>
                <a:pt x="753906" y="17714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2740314" y="2419502"/>
        <a:ext cx="37695" cy="37695"/>
      </dsp:txXfrm>
    </dsp:sp>
    <dsp:sp modelId="{E6813A2A-085B-4EA9-AD98-C4BA6C4A4817}">
      <dsp:nvSpPr>
        <dsp:cNvPr id="0" name=""/>
        <dsp:cNvSpPr/>
      </dsp:nvSpPr>
      <dsp:spPr>
        <a:xfrm>
          <a:off x="83132" y="1881698"/>
          <a:ext cx="2299076" cy="1113303"/>
        </a:xfrm>
        <a:prstGeom prst="roundRect">
          <a:avLst>
            <a:gd name="adj" fmla="val 10000"/>
          </a:avLst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√</a:t>
          </a:r>
          <a:r>
            <a:rPr lang="zh-CN" altLang="en-US" sz="1600" b="1" kern="1200" dirty="0">
              <a:solidFill>
                <a:schemeClr val="tx1"/>
              </a:solidFill>
            </a:rPr>
            <a:t>已有知识的创新解读</a:t>
          </a:r>
          <a:endParaRPr lang="en-US" altLang="zh-CN" sz="1600" b="1" kern="1200" dirty="0">
            <a:solidFill>
              <a:schemeClr val="tx1"/>
            </a:solidFill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tx1"/>
              </a:solidFill>
            </a:rPr>
            <a:t> </a:t>
          </a:r>
          <a:r>
            <a:rPr lang="en-US" altLang="zh-CN" sz="1600" b="1" kern="1200" dirty="0">
              <a:solidFill>
                <a:schemeClr val="tx1"/>
              </a:solidFill>
            </a:rPr>
            <a:t>——</a:t>
          </a:r>
          <a:r>
            <a:rPr lang="zh-CN" altLang="en-US" sz="1600" b="1" kern="1200" dirty="0">
              <a:solidFill>
                <a:schemeClr val="tx1"/>
              </a:solidFill>
            </a:rPr>
            <a:t>启发思考</a:t>
          </a:r>
        </a:p>
      </dsp:txBody>
      <dsp:txXfrm>
        <a:off x="115740" y="1914306"/>
        <a:ext cx="2233860" cy="1048087"/>
      </dsp:txXfrm>
    </dsp:sp>
    <dsp:sp modelId="{E2ED1DE5-41C6-4917-B7D4-C8FCC0ECF6C8}">
      <dsp:nvSpPr>
        <dsp:cNvPr id="0" name=""/>
        <dsp:cNvSpPr/>
      </dsp:nvSpPr>
      <dsp:spPr>
        <a:xfrm rot="7013230">
          <a:off x="1987306" y="3126182"/>
          <a:ext cx="1582124" cy="35429"/>
        </a:xfrm>
        <a:custGeom>
          <a:avLst/>
          <a:gdLst/>
          <a:ahLst/>
          <a:cxnLst/>
          <a:rect l="0" t="0" r="0" b="0"/>
          <a:pathLst>
            <a:path>
              <a:moveTo>
                <a:pt x="0" y="17714"/>
              </a:moveTo>
              <a:lnTo>
                <a:pt x="1582124" y="17714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2738815" y="3104344"/>
        <a:ext cx="79106" cy="79106"/>
      </dsp:txXfrm>
    </dsp:sp>
    <dsp:sp modelId="{91DDF246-F67B-406E-B736-A13AA1173CD8}">
      <dsp:nvSpPr>
        <dsp:cNvPr id="0" name=""/>
        <dsp:cNvSpPr/>
      </dsp:nvSpPr>
      <dsp:spPr>
        <a:xfrm>
          <a:off x="105497" y="3369506"/>
          <a:ext cx="2315125" cy="959876"/>
        </a:xfrm>
        <a:prstGeom prst="roundRect">
          <a:avLst>
            <a:gd name="adj" fmla="val 10000"/>
          </a:avLst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rPr>
            <a:t>√</a:t>
          </a:r>
          <a:r>
            <a:rPr lang="zh-CN" altLang="en-US" sz="1800" b="1" kern="1200" dirty="0">
              <a:solidFill>
                <a:schemeClr val="tx1"/>
              </a:solidFill>
            </a:rPr>
            <a:t>新鲜的话题介绍</a:t>
          </a:r>
          <a:endParaRPr lang="en-US" altLang="zh-CN" sz="1800" b="1" kern="1200" dirty="0">
            <a:solidFill>
              <a:schemeClr val="tx1"/>
            </a:solidFill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solidFill>
                <a:schemeClr val="tx1"/>
              </a:solidFill>
            </a:rPr>
            <a:t>——</a:t>
          </a:r>
          <a:r>
            <a:rPr lang="zh-CN" altLang="en-US" sz="1800" b="1" kern="1200" dirty="0">
              <a:solidFill>
                <a:schemeClr val="tx1"/>
              </a:solidFill>
            </a:rPr>
            <a:t>开阔视野</a:t>
          </a:r>
        </a:p>
      </dsp:txBody>
      <dsp:txXfrm>
        <a:off x="133611" y="3397620"/>
        <a:ext cx="2258897" cy="903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16A03-6DA5-42EB-A185-ADAF4ECC3F7B}">
      <dsp:nvSpPr>
        <dsp:cNvPr id="0" name=""/>
        <dsp:cNvSpPr/>
      </dsp:nvSpPr>
      <dsp:spPr>
        <a:xfrm>
          <a:off x="106" y="1868133"/>
          <a:ext cx="1922890" cy="969903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tx1"/>
              </a:solidFill>
            </a:rPr>
            <a:t>调研部分</a:t>
          </a:r>
        </a:p>
      </dsp:txBody>
      <dsp:txXfrm>
        <a:off x="28513" y="1896540"/>
        <a:ext cx="1866076" cy="913089"/>
      </dsp:txXfrm>
    </dsp:sp>
    <dsp:sp modelId="{8553CAC7-A4CF-4D32-8788-FF0F7E246ECD}">
      <dsp:nvSpPr>
        <dsp:cNvPr id="0" name=""/>
        <dsp:cNvSpPr/>
      </dsp:nvSpPr>
      <dsp:spPr>
        <a:xfrm rot="18289469">
          <a:off x="1585042" y="1684791"/>
          <a:ext cx="1575778" cy="43022"/>
        </a:xfrm>
        <a:custGeom>
          <a:avLst/>
          <a:gdLst/>
          <a:ahLst/>
          <a:cxnLst/>
          <a:rect l="0" t="0" r="0" b="0"/>
          <a:pathLst>
            <a:path>
              <a:moveTo>
                <a:pt x="0" y="21511"/>
              </a:moveTo>
              <a:lnTo>
                <a:pt x="1575778" y="21511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333537" y="1666908"/>
        <a:ext cx="78788" cy="78788"/>
      </dsp:txXfrm>
    </dsp:sp>
    <dsp:sp modelId="{F854925F-76BB-419E-94DF-B7315C5A261D}">
      <dsp:nvSpPr>
        <dsp:cNvPr id="0" name=""/>
        <dsp:cNvSpPr/>
      </dsp:nvSpPr>
      <dsp:spPr>
        <a:xfrm>
          <a:off x="2822868" y="497100"/>
          <a:ext cx="2249678" cy="1124839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1"/>
              </a:solidFill>
            </a:rPr>
            <a:t>学校、学生、家长</a:t>
          </a:r>
          <a:endParaRPr lang="en-US" altLang="zh-CN" sz="2100" b="1" kern="1200" dirty="0">
            <a:solidFill>
              <a:schemeClr val="tx1"/>
            </a:solidFill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1"/>
              </a:solidFill>
            </a:rPr>
            <a:t>第一手调研资料</a:t>
          </a:r>
        </a:p>
      </dsp:txBody>
      <dsp:txXfrm>
        <a:off x="2855813" y="530045"/>
        <a:ext cx="2183788" cy="1058949"/>
      </dsp:txXfrm>
    </dsp:sp>
    <dsp:sp modelId="{87C19162-6DD6-4461-80B4-9D710998E357}">
      <dsp:nvSpPr>
        <dsp:cNvPr id="0" name=""/>
        <dsp:cNvSpPr/>
      </dsp:nvSpPr>
      <dsp:spPr>
        <a:xfrm>
          <a:off x="1922996" y="2331574"/>
          <a:ext cx="899871" cy="43022"/>
        </a:xfrm>
        <a:custGeom>
          <a:avLst/>
          <a:gdLst/>
          <a:ahLst/>
          <a:cxnLst/>
          <a:rect l="0" t="0" r="0" b="0"/>
          <a:pathLst>
            <a:path>
              <a:moveTo>
                <a:pt x="0" y="21511"/>
              </a:moveTo>
              <a:lnTo>
                <a:pt x="899871" y="21511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350435" y="2330588"/>
        <a:ext cx="44993" cy="44993"/>
      </dsp:txXfrm>
    </dsp:sp>
    <dsp:sp modelId="{5A56CF7E-FD0A-4A03-87F9-FA1706448EF7}">
      <dsp:nvSpPr>
        <dsp:cNvPr id="0" name=""/>
        <dsp:cNvSpPr/>
      </dsp:nvSpPr>
      <dsp:spPr>
        <a:xfrm>
          <a:off x="2822868" y="1790665"/>
          <a:ext cx="2249678" cy="1124839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tx1"/>
              </a:solidFill>
            </a:rPr>
            <a:t>问题的发现</a:t>
          </a:r>
        </a:p>
      </dsp:txBody>
      <dsp:txXfrm>
        <a:off x="2855813" y="1823610"/>
        <a:ext cx="2183788" cy="1058949"/>
      </dsp:txXfrm>
    </dsp:sp>
    <dsp:sp modelId="{09C510B8-E81C-403D-A558-49A5D2FB514E}">
      <dsp:nvSpPr>
        <dsp:cNvPr id="0" name=""/>
        <dsp:cNvSpPr/>
      </dsp:nvSpPr>
      <dsp:spPr>
        <a:xfrm rot="3310531">
          <a:off x="1585042" y="2978356"/>
          <a:ext cx="1575778" cy="43022"/>
        </a:xfrm>
        <a:custGeom>
          <a:avLst/>
          <a:gdLst/>
          <a:ahLst/>
          <a:cxnLst/>
          <a:rect l="0" t="0" r="0" b="0"/>
          <a:pathLst>
            <a:path>
              <a:moveTo>
                <a:pt x="0" y="21511"/>
              </a:moveTo>
              <a:lnTo>
                <a:pt x="1575778" y="21511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333537" y="2960473"/>
        <a:ext cx="78788" cy="78788"/>
      </dsp:txXfrm>
    </dsp:sp>
    <dsp:sp modelId="{E8D78714-116E-4BFE-9E73-264019F01DB3}">
      <dsp:nvSpPr>
        <dsp:cNvPr id="0" name=""/>
        <dsp:cNvSpPr/>
      </dsp:nvSpPr>
      <dsp:spPr>
        <a:xfrm>
          <a:off x="2822868" y="3084230"/>
          <a:ext cx="2249678" cy="1124839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tx1"/>
              </a:solidFill>
            </a:rPr>
            <a:t>教学工作</a:t>
          </a:r>
          <a:endParaRPr lang="en-US" altLang="zh-CN" sz="1800" b="1" kern="1200" dirty="0">
            <a:solidFill>
              <a:schemeClr val="tx1"/>
            </a:solidFill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tx1"/>
              </a:solidFill>
            </a:rPr>
            <a:t>对问题的解决</a:t>
          </a:r>
          <a:endParaRPr lang="en-US" altLang="zh-CN" sz="1800" b="1" kern="1200" dirty="0">
            <a:solidFill>
              <a:schemeClr val="tx1"/>
            </a:solidFill>
          </a:endParaRPr>
        </a:p>
      </dsp:txBody>
      <dsp:txXfrm>
        <a:off x="2855813" y="3117175"/>
        <a:ext cx="2183788" cy="1058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FD292-66D3-4E0D-AE77-1DC819B17B10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26E1A-ACDA-4B6D-ABBF-4F62C7377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74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各位老师，各位同学，大家上午好。我们是云南云龙检槽乡社会实践团队。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我们的汇报，从一个故事开始。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7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计算机课上，我带了一台废旧笔记本，讲解了计算机的组成并且当堂拆解；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523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色彩原理课上，创意学院的齐一舟老师结合她的专业知识，生动地讲解了色彩的属性，并引导学生进行色彩的设计创作……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862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EF75-39EF-CB31-3297-116902C8E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8291D1-B53D-B9A3-A2BA-0B411D741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E68FAE-C0BC-57C8-DB3E-A500BB6E3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与此同时，调研工作也在有序展开。今年的调研突出了“延续性”。去年的团队重在问卷调查，而原因的探究存在缺憾。所以今年我们非常注重实地访谈，走访了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个家庭、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位老师，整理出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多字的访谈记录，去探究家庭背景、学校教育如何在学生成长中悄然影响。在最后几天，我们还组织了学生统一评教，写下自己对于几天课程的真实想法。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我们将反馈的结果整理如下：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5DED39-9CCD-3042-FD67-920B6EE2C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4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2DA8F-F452-93A1-9A39-4B04C6776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A0AEF4-4E95-5006-3CFC-0F99F36DD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3E774B-50AF-FC6D-47B5-F69BCD20F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与此同时，调研工作也在有序展开。今年的调研突出了“延续性”。去年的团队重在问卷调查，而原因的探究存在缺憾。所以今年我们非常注重实地访谈，走访了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个家庭、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位老师，整理出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多字的访谈记录，去探究家庭背景、学校教育如何在学生成长中悄然影响。在最后几天，我们还组织了学生统一评教，写下自己对于几天课程的真实想法。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我们将反馈的结果整理如下：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39D1B8-89AE-ECB9-142A-DF2227FB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760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5D150-BCFC-C146-A9F1-0CB89BCE7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1B5932-2E6E-2DEC-ACEE-6D016DE5C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4BF9C7-A3A6-8F30-C4E5-025B957A8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与此同时，调研工作也在有序展开。今年的调研突出了“延续性”。去年的团队重在问卷调查，而原因的探究存在缺憾。所以今年我们非常注重实地访谈，走访了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个家庭、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位老师，整理出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多字的访谈记录，去探究家庭背景、学校教育如何在学生成长中悄然影响。在最后几天，我们还组织了学生统一评教，写下自己对于几天课程的真实想法。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我们将反馈的结果整理如下：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B814B4-2D91-9808-1345-6D765D425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95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评教分析上，对于大多数指标，孩子们都给出了满意的评价，不少同学表示自己学到了平时课堂上学不到的知识；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576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问卷调查上，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我们印证了去年对于学生心理问题的发现，且进一步探究出背后的根本原因在于家校教育的分离和沟通的隔阂，亲子师生间很难产生有效的交流。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4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00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E5433-E7D7-42E4-BFC6-50E8C59D0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AD00A1-1B2B-09AD-D5E4-1B717E95A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C316C2-648B-DFE9-358A-3CEEFE2C4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1E4FF3-6835-B657-31D9-B4B516205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143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FB4D-0CB6-DC75-CE0C-EB8CD578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27D622-A9C6-D7CD-EB8B-3265F25215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E579AB-7FA4-7CDC-C4E0-9BBC51A8B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D177BB-B6E2-CA1E-E04E-B5C8B61EB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760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这是检槽中学的八年级学生，杨勋。他初一的时候，父母离异了。从此，他不再写作业，开始逃课，出去染发，成绩下滑。在今年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月份，我们遇到了他。在他为期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一周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的夏令营结束后，从他运动会上的笑容、课堂上极为踊跃的发言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可以看出有不少事情在悄然发生着改变。而在这个八月，发生改变的孩子，远远不止杨勋一人。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30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88B15-F8CA-DBBB-D5C3-2D6FA028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4DD481-752C-276A-807D-9221C6B93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48A0AE-B47C-2D08-2297-615464A9C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4F87F8-40F8-9990-FD4A-59B627D57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90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6F604-A4DA-BC7A-C6D2-1FBCCB80F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AFB06C-F677-2998-951F-814CA0AB3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699DFE-088D-52B1-9E2E-19BD570E7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94088E-032C-AC65-F92C-7D744F93F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648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277F7-4FAF-72ED-1CB1-4EA4ED9F5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2F63B2-8DA1-8DA0-3935-65904ABCE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286904-8386-5309-CD10-0D840AE36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0ADEF-5E5F-F006-7B5C-B2F22EBEE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868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3994-ECE0-B852-6BB1-23501A544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9123EA-4013-414D-8238-EDFDB2C15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46D1BE-253A-51EC-FEFA-1F87FCB5B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时间原因，我们更多的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数据材料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支撑请老师们参见我们的团队报告。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而在严肃的数据之外，作为一次以</a:t>
            </a:r>
            <a:r>
              <a:rPr lang="zh-CN" altLang="zh-CN" sz="1800" dirty="0">
                <a:solidFill>
                  <a:srgbClr val="4C94D8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为主题的社会实践，最让我们触动的无疑是孩子们真切的收获和改变。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C4F87B-01E6-054C-FD33-5F64CFCEC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545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B13C-CF1C-8834-7136-7A4B94BB1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C5D451-197B-6022-DF9A-BB74BA6D9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94C5C2-2DCC-D299-F2C0-2726012D3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时间原因，我们更多的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数据材料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支撑请老师们参见我们的团队报告。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而在严肃的数据之外，作为一次以</a:t>
            </a:r>
            <a:r>
              <a:rPr lang="zh-CN" altLang="zh-CN" sz="1800" dirty="0">
                <a:solidFill>
                  <a:srgbClr val="4C94D8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为主题的社会实践，最让我们触动的无疑是孩子们真切的收获和改变。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86FE6A-92F4-7C76-A565-274EE49F4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13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时间原因，我们更多的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数据材料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支撑请老师们参见我们的团队报告。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而在严肃的数据之外，作为一次以</a:t>
            </a:r>
            <a:r>
              <a:rPr lang="zh-CN" altLang="zh-CN" sz="1800" dirty="0">
                <a:solidFill>
                  <a:srgbClr val="4C94D8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为主题的社会实践，最让我们触动的无疑是孩子们真切的收获和改变。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88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446D2-8A8F-39CC-03C7-A373FBF2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6A3485-4AAC-13E7-2CC4-F167632D4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B63FFA-236B-B88B-1A11-A20C413E0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E9EC9-414D-08D8-2D1A-F951927AE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1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14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2F495-74BA-7DA6-41F5-D72EB3B39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ACE911-B9CE-BB11-6A78-FCD664725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41C4BB-98B3-06BA-122E-E5ECCECFD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86F074-5629-553A-3678-C4A30591C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392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9DF16-105A-7606-9BB8-9CE89DC9A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C0EEAB-C03E-645A-E779-570EEBB82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35F37C-8E32-8B1D-8E37-A239DFB1C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57018-E1A1-ED6D-043F-8EB56203B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3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在五月底，我们就在为这一场微小的改变开始了大量的努力。上万条问卷数据，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次访谈，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节课程与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字的评教记录，都是这次微小改变的一点一滴。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130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89BC0-8CC0-4F6D-ECB6-3F7F4BA28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41DE6F-062C-FFB4-F47D-A91186D3D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7EC282-8034-749C-6957-7B679E51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临走前的那天晚上，他告诉我：“能有人手把手地教他一些刷视频刷不到的好东西，真好。”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8330A2-38EC-9889-EFC2-17251E89B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53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E790F-F24F-E0FB-4AF2-775D43C3C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AB3EBD-C207-CF1A-30AD-B154E5B8E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50AAFE-A32F-1C54-5A1D-FEB05B1E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</a:t>
            </a:r>
            <a:r>
              <a:rPr lang="zh-CN" altLang="en-US" sz="18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一些刷视频刷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不到的好东西，真好。”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A75902-B58D-91CF-4208-FCA73B568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300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想，这也正是我们支教的意义所在。何为社会实践？“走出象牙塔，接触劳动者”，此为“社会”；“扎实备课，实地访谈”，此为“实践”。而社会实践的目的，正是走入社会，付诸实践，用绵薄之力，做出一些微小而切实存在的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759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13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51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六月份，我们连线了上科大第一届研支团，详细地询问了检槽中学学生的状况，也第一次听到了杨勋的故事。我们印象最深刻的是研支团队长的一句话：“困住这些孩子的，其实是心中的大山。他们只能看到眼前的生活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很难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看到未来。”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17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strike="no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因此，在我们的工作思路中：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教学作为实践的主阵地，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应该避免传统的知识传递，而是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通过对新鲜话题的介绍或创新思维的讲解，达到“开阔“和”启发“的目的；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与此同时，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调研作为教学的有力支撑，通过学校、学生、家庭多方第一手资料的支持，指引问题的发现，印证问题的解决。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622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在七月份，教学组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根据既定思路进行了课程设计讨论和两次试讲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与此同时，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调研组将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317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份问卷邮寄到云龙县，联系当地师生统一填写并且开始策划到达后的访谈问题，一直持续到正式出发之前。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96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而就在离出发还有三小时的时候，我们收到了列车停运的消息。消息传来之后，我们小组马上召集会议。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小时内，我们做好了全部的安排——联系了大理中转的住宿，重新进行高铁抢票。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990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于是，我们的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行程变得更加紧张有序，全员准时地举行了开营仪式并欢迎江绵恒主任一行前来慰问指导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在经历了有惊无险的紧急调整之后，检槽中学的学生夏令营正式开始。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5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在一周多的时间里，我们开设了丰富多彩的课程。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诗歌鉴赏课上，王默涵老师用一段单口相声演绎了《满江红》</a:t>
            </a:r>
            <a:r>
              <a:rPr lang="zh-CN" altLang="zh-CN" sz="1800" dirty="0">
                <a:solidFill>
                  <a:srgbClr val="4C94D8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的创作背景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，生动地解释了什么叫“知人论世”；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4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C1BF9-372C-0D10-60DB-33C7ED512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5DE8F5-46D8-2EF2-509A-E15009D93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DAA3C7-1E2D-FAA9-835C-6FED1D12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2EC5E-A66F-45E1-E65F-1C964787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F168B-3A2E-A01C-93ED-C7228AAE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5BBD3-4731-FCD3-8047-95C70445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DD33A9-8323-82E4-6D76-4FBF1A743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B4D84C-6491-34CB-2751-6362466F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D05F0-1E56-BE8F-7A78-59CD2279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842044-47FF-4CDF-91BB-9DD6ED57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66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33D8A8-268A-D26D-EA6F-698959988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AD3CC-B4A5-419D-2D0A-3F746F553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0A00B-FBBB-BAFB-0812-E18DEFA2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B18FA6-C6CB-0D4C-58C9-151E3305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2A72D4-8E0D-D54D-C878-F5461BD2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38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17953-72B8-3582-43DF-360940AE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3E259-2297-78B8-B0F2-D7F8B566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FB20BF-D665-BD96-8C92-63B22639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4BA0A-40EC-7591-F37E-360DE7D62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8CE002-7235-B1BB-C9DB-17539B9A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4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9FB04-0CF8-A1AB-1D96-D242FBFC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6DFC7-8313-9172-17B0-A4EC55160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04373-963D-51F3-800F-E22108D5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3905A-44DD-0FAC-B474-4D33A4AC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A778C-CC03-CADD-8B67-97B58751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33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759C8-A041-FDB0-D5C8-1ED386A3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F54BF-0EA4-C063-FEFE-51C26C907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88ECED-751C-933D-7E14-824574795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F9589D-ACFD-5C8F-FD6D-BD8AD05B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A6FE9D-408A-4CD0-65E1-08CF51B8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B1F4EE-E67A-9681-92AE-19C9FC4B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57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27AA7-88A4-CB07-3D39-8DF500A0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841A38-2739-C0D8-C02C-506F88CDC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56E4EF-A6A8-DDA2-5596-A6234C3AB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A2C79D-6990-E436-5145-6F461DF60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2B069F-0FC2-76A8-5EE0-3D01D8FD6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68A2C3-420D-DD0C-ED44-F4C4E6B6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DB7220-24F3-34F7-2094-E59C4366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287C828-D474-322F-3675-90B3CFF2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52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972B2-E59D-67CD-908D-7CCEEDEC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68FD6A-E649-02D3-BC6E-305F1796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146458-A476-85A5-0A24-08CD1FE5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9445F8-45A1-478C-589A-E9436D75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7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B7A523-46DF-0C37-FCE2-AAB60E2D0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35BE53-4F6F-0D64-2B47-C743FE7C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CCC0AF-EC69-41A1-0497-F1FA2BB9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02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561B2-2143-18EF-628A-E7FDDFAF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AF402-B86A-516C-F8BA-285517F66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D0343A-29C0-809B-CF9E-716928FC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E7506F-7C2E-CDC1-FC65-61A39B8B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3FC15D-301B-8277-C64B-56FB0A21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1F1E8C-B472-416A-95C9-9768B245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58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198A6-39C0-D8D4-53CE-1A8CEF07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5634C8-CE20-C80F-D451-093F4A328B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64371D-4CFC-F86E-9C6F-7536690D2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68FB98-505F-75EE-368E-7D368EA3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DA9598-C41F-EA03-76AA-83977FDC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D9BA9E-4C2A-7773-9BD0-D1B98C0E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8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206E4B-BD7F-5651-0220-BB1EB3A6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FB89B-C2EC-DC96-EDD7-4DB6B4C37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0A807-1DD7-E774-B1AE-65AB517D5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AACA6-6D8B-46DE-A99A-8B5055FC247A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D3397F-4118-08C1-A426-48848D5B9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D6A91-78B0-353E-D745-D4EB205F5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93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8.jpeg"/><Relationship Id="rId4" Type="http://schemas.openxmlformats.org/officeDocument/2006/relationships/image" Target="../media/image32.png"/><Relationship Id="rId9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12" Type="http://schemas.openxmlformats.org/officeDocument/2006/relationships/image" Target="../media/image7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jpg"/><Relationship Id="rId10" Type="http://schemas.openxmlformats.org/officeDocument/2006/relationships/image" Target="../media/image68.pn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ACD4781-745F-B288-A99A-6419CB81C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C02622-56B8-7755-4873-A84D8B16A616}"/>
              </a:ext>
            </a:extLst>
          </p:cNvPr>
          <p:cNvSpPr txBox="1"/>
          <p:nvPr/>
        </p:nvSpPr>
        <p:spPr>
          <a:xfrm>
            <a:off x="5768287" y="5144461"/>
            <a:ext cx="5834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—— </a:t>
            </a:r>
            <a:r>
              <a:rPr lang="zh-CN" altLang="en-US" sz="28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云南云龙检槽乡  </a:t>
            </a:r>
            <a:endParaRPr lang="en-US" altLang="zh-CN" sz="28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r>
              <a:rPr lang="zh-CN" altLang="en-US" sz="28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       支教课程设计与教育情况调研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409D67-4634-47A0-D979-36EEBA8F8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8043" l="4425" r="94690">
                        <a14:foregroundMark x1="28319" y1="40217" x2="28319" y2="40217"/>
                        <a14:foregroundMark x1="11947" y1="27174" x2="11947" y2="27174"/>
                        <a14:foregroundMark x1="4425" y1="39130" x2="4425" y2="39130"/>
                        <a14:foregroundMark x1="75664" y1="29348" x2="75664" y2="29348"/>
                        <a14:foregroundMark x1="85841" y1="16304" x2="85841" y2="16304"/>
                        <a14:foregroundMark x1="94690" y1="30435" x2="94690" y2="30435"/>
                        <a14:foregroundMark x1="90265" y1="42391" x2="90265" y2="42391"/>
                        <a14:foregroundMark x1="90265" y1="52174" x2="90265" y2="52174"/>
                        <a14:foregroundMark x1="91150" y1="61957" x2="91150" y2="61957"/>
                        <a14:backgroundMark x1="12832" y1="29348" x2="12832" y2="29348"/>
                        <a14:backgroundMark x1="12832" y1="27174" x2="12832" y2="27174"/>
                        <a14:backgroundMark x1="12389" y1="29348" x2="12389" y2="29348"/>
                        <a14:backgroundMark x1="4867" y1="38043" x2="4867" y2="38043"/>
                        <a14:backgroundMark x1="76549" y1="31522" x2="76549" y2="315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5706" y="1891580"/>
            <a:ext cx="2510063" cy="10217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A29819-110C-0D5A-3C41-DEE547CCF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073" r="90688">
                        <a14:foregroundMark x1="6478" y1="65556" x2="6478" y2="65556"/>
                        <a14:foregroundMark x1="6073" y1="41111" x2="6073" y2="41111"/>
                        <a14:foregroundMark x1="7692" y1="22222" x2="7692" y2="22222"/>
                        <a14:foregroundMark x1="14575" y1="33333" x2="14575" y2="33333"/>
                        <a14:foregroundMark x1="13360" y1="26667" x2="13360" y2="26667"/>
                        <a14:foregroundMark x1="17409" y1="16667" x2="17409" y2="16667"/>
                        <a14:foregroundMark x1="26316" y1="15556" x2="26316" y2="15556"/>
                        <a14:foregroundMark x1="21862" y1="25556" x2="21862" y2="25556"/>
                        <a14:foregroundMark x1="21457" y1="35556" x2="21457" y2="35556"/>
                        <a14:foregroundMark x1="74899" y1="38889" x2="74899" y2="38889"/>
                        <a14:foregroundMark x1="80567" y1="22222" x2="80567" y2="22222"/>
                        <a14:foregroundMark x1="90688" y1="36667" x2="90688" y2="36667"/>
                        <a14:foregroundMark x1="80567" y1="67778" x2="80567" y2="6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4109" y="3385958"/>
            <a:ext cx="2505163" cy="9128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119E697-1E3F-6AE1-8273-6FECFA78E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748" y1="19658" x2="42748" y2="19658"/>
                        <a14:foregroundMark x1="41221" y1="36752" x2="41221" y2="36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35" y="1428866"/>
            <a:ext cx="1748180" cy="15613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FC2432-2ABC-0C39-F717-FC5217AFD0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667" l="9302" r="89922">
                        <a14:foregroundMark x1="48062" y1="10667" x2="48062" y2="10667"/>
                        <a14:foregroundMark x1="61240" y1="90667" x2="6124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96" y="2913375"/>
            <a:ext cx="1379302" cy="160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1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117F5-1346-DA11-9E64-24FD5DF5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65AC7-D01F-8805-4D7B-F7B5928C2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344671-8806-3DCF-380D-9677889C4FB0}"/>
              </a:ext>
            </a:extLst>
          </p:cNvPr>
          <p:cNvSpPr txBox="1"/>
          <p:nvPr/>
        </p:nvSpPr>
        <p:spPr>
          <a:xfrm>
            <a:off x="1344388" y="285533"/>
            <a:ext cx="9082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授课进行时</a:t>
            </a:r>
            <a:r>
              <a:rPr lang="en-US" altLang="zh-CN" sz="3200" b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32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趣解</a:t>
            </a:r>
            <a:r>
              <a:rPr lang="zh-CN" altLang="zh-CN" sz="32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计算机结构</a:t>
            </a:r>
            <a:endParaRPr lang="en-US" altLang="zh-CN" sz="3200" b="1" kern="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以拆装旧电脑的实践展示为手段，讲述计算机构造</a:t>
            </a:r>
            <a:r>
              <a:rPr lang="zh-CN" altLang="en-US" sz="24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和运行原理</a:t>
            </a:r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algn="ctr"/>
            <a:endParaRPr lang="zh-CN" altLang="en-US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9414BE-A8AD-84F5-149A-D077AC278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0" y="1302518"/>
            <a:ext cx="4154361" cy="47357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9AA0BA0-B91B-2322-497C-8CFB6F45AE68}"/>
              </a:ext>
            </a:extLst>
          </p:cNvPr>
          <p:cNvSpPr txBox="1"/>
          <p:nvPr/>
        </p:nvSpPr>
        <p:spPr>
          <a:xfrm>
            <a:off x="2301088" y="62229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课程大纲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1B240B-20F2-EDDE-7B60-4D6B9B204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6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5299" y="1447790"/>
            <a:ext cx="4515932" cy="2839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777477-EB4E-1527-8628-BF137B8B9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4000"/>
                    </a14:imgEffect>
                    <a14:imgEffect>
                      <a14:brightnessContrast bright="15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8956" y="2975339"/>
            <a:ext cx="4154361" cy="28701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E8890BC-1735-8A61-2923-DF7EB4C5723D}"/>
              </a:ext>
            </a:extLst>
          </p:cNvPr>
          <p:cNvSpPr txBox="1"/>
          <p:nvPr/>
        </p:nvSpPr>
        <p:spPr>
          <a:xfrm>
            <a:off x="6784890" y="616139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匡鹏昊在课上拆解电脑演示</a:t>
            </a:r>
          </a:p>
        </p:txBody>
      </p:sp>
    </p:spTree>
    <p:extLst>
      <p:ext uri="{BB962C8B-B14F-4D97-AF65-F5344CB8AC3E}">
        <p14:creationId xmlns:p14="http://schemas.microsoft.com/office/powerpoint/2010/main" val="3032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A0994-E4F6-B303-BD6E-5EA94526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EBE0F7D-10F0-85A0-1CCE-2B388EB6E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661740-2B23-136D-76F5-017A2C73C349}"/>
              </a:ext>
            </a:extLst>
          </p:cNvPr>
          <p:cNvSpPr txBox="1"/>
          <p:nvPr/>
        </p:nvSpPr>
        <p:spPr>
          <a:xfrm>
            <a:off x="1134185" y="449276"/>
            <a:ext cx="99236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授课进行时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色彩理论与应用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结合美术作品讲授冷暖色等色彩理论，启发学生思考美术中的科学依据。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8D79E1-98B4-35BA-965F-3EAF969AC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58" y="1456605"/>
            <a:ext cx="4129828" cy="45826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F9ED83-9703-2B00-7E8A-B3725C840399}"/>
              </a:ext>
            </a:extLst>
          </p:cNvPr>
          <p:cNvSpPr txBox="1"/>
          <p:nvPr/>
        </p:nvSpPr>
        <p:spPr>
          <a:xfrm>
            <a:off x="2271712" y="63079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课程大纲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823D47-E752-22B7-7B4D-EEAB459D0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5" r="21630"/>
          <a:stretch/>
        </p:blipFill>
        <p:spPr>
          <a:xfrm>
            <a:off x="5943600" y="2655398"/>
            <a:ext cx="2959100" cy="32504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C1410A-7451-17EC-E771-45D9D978F875}"/>
              </a:ext>
            </a:extLst>
          </p:cNvPr>
          <p:cNvSpPr txBox="1"/>
          <p:nvPr/>
        </p:nvSpPr>
        <p:spPr>
          <a:xfrm>
            <a:off x="7890506" y="62240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齐一舟在讲解色彩理论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F26DE6-4602-9B51-5200-39ED288DF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r="32008"/>
          <a:stretch/>
        </p:blipFill>
        <p:spPr>
          <a:xfrm>
            <a:off x="8233599" y="1358964"/>
            <a:ext cx="3252818" cy="33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3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A2725-2C88-5327-740A-18B2A9947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02055655-C9A4-5C0F-9688-EFAB8DA85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F58713-1F9B-0667-E16E-C9E997462AE8}"/>
              </a:ext>
            </a:extLst>
          </p:cNvPr>
          <p:cNvSpPr txBox="1"/>
          <p:nvPr/>
        </p:nvSpPr>
        <p:spPr>
          <a:xfrm>
            <a:off x="1096063" y="58634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调研组与指导老师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讨论方案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5A4357-AD3B-E83E-C1BF-C0C16C948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0" y="3664041"/>
            <a:ext cx="3148020" cy="209868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E57C888-5935-61C1-B336-E4AFB2702751}"/>
              </a:ext>
            </a:extLst>
          </p:cNvPr>
          <p:cNvSpPr txBox="1"/>
          <p:nvPr/>
        </p:nvSpPr>
        <p:spPr>
          <a:xfrm>
            <a:off x="3403600" y="48080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调研进行时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实地走访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E03B64C-1045-CC06-02E0-21B4203BC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88" y="1330088"/>
            <a:ext cx="3104165" cy="20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2575D-9F1E-DFE3-44F3-B9BAF2FF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01CEA7A-B030-F143-30F4-49D3967BC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F2F4AE-2E6A-8363-DB1D-0F42525E76D8}"/>
              </a:ext>
            </a:extLst>
          </p:cNvPr>
          <p:cNvSpPr txBox="1"/>
          <p:nvPr/>
        </p:nvSpPr>
        <p:spPr>
          <a:xfrm>
            <a:off x="4956069" y="61277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调研组实地家访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FB1C10-E988-6989-8901-1A59E47F2872}"/>
              </a:ext>
            </a:extLst>
          </p:cNvPr>
          <p:cNvSpPr txBox="1"/>
          <p:nvPr/>
        </p:nvSpPr>
        <p:spPr>
          <a:xfrm>
            <a:off x="1096063" y="58634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调研组与指导老师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讨论方案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37EE3B-A7D9-FCC4-75FA-ECD8299DF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0" y="3664041"/>
            <a:ext cx="3148020" cy="20986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372CCB-3226-FF02-6EB8-61D57A3D6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04" y="3845586"/>
            <a:ext cx="2877121" cy="21586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8FDE804-102F-A591-0CF2-5EE7EE321102}"/>
              </a:ext>
            </a:extLst>
          </p:cNvPr>
          <p:cNvSpPr txBox="1"/>
          <p:nvPr/>
        </p:nvSpPr>
        <p:spPr>
          <a:xfrm>
            <a:off x="3403600" y="48080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调研进行时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实地走访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C0DA6D2-F436-D703-2BD3-2465C49C4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04" y="1320135"/>
            <a:ext cx="2938624" cy="195185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59E411F-022D-4DD2-5FF0-66384218DB94}"/>
              </a:ext>
            </a:extLst>
          </p:cNvPr>
          <p:cNvSpPr txBox="1"/>
          <p:nvPr/>
        </p:nvSpPr>
        <p:spPr>
          <a:xfrm>
            <a:off x="4730750" y="33400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调研组采访当地教师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A23FF7A-3632-C1DB-73BA-DBFD2657CA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88" y="1330088"/>
            <a:ext cx="3104165" cy="20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1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18BD6-4705-86D2-2827-95FE2424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FC25FAE8-F614-6CB5-79FC-F1BD52BBD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6A2651-5D5E-06CA-8337-06B8B3E4A643}"/>
              </a:ext>
            </a:extLst>
          </p:cNvPr>
          <p:cNvSpPr txBox="1"/>
          <p:nvPr/>
        </p:nvSpPr>
        <p:spPr>
          <a:xfrm>
            <a:off x="4956069" y="61277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调研组实地家访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162087-AF28-30C6-B947-E887A556F7E4}"/>
              </a:ext>
            </a:extLst>
          </p:cNvPr>
          <p:cNvSpPr txBox="1"/>
          <p:nvPr/>
        </p:nvSpPr>
        <p:spPr>
          <a:xfrm>
            <a:off x="1096063" y="58634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调研组与指导老师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讨论方案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5F095B-B137-8AE6-D0C7-380043263E5B}"/>
              </a:ext>
            </a:extLst>
          </p:cNvPr>
          <p:cNvSpPr txBox="1"/>
          <p:nvPr/>
        </p:nvSpPr>
        <p:spPr>
          <a:xfrm>
            <a:off x="8731579" y="34917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制定评教主观题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436358-3D07-6673-9C77-F9D5218F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112" y="1220248"/>
            <a:ext cx="3314289" cy="22162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05F240-27FD-B54F-6D72-0979DB4CD6D1}"/>
              </a:ext>
            </a:extLst>
          </p:cNvPr>
          <p:cNvSpPr txBox="1"/>
          <p:nvPr/>
        </p:nvSpPr>
        <p:spPr>
          <a:xfrm>
            <a:off x="8846995" y="60783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学生进行评教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C0401E-758E-ACD6-213C-F435ABD0B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0" y="3664041"/>
            <a:ext cx="3148020" cy="20986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012647-1757-F2B7-1651-D22DF87E8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04" y="3845586"/>
            <a:ext cx="2877121" cy="21586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0D1BDE-3343-2B94-2212-96F9764216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t="-172" r="23495" b="172"/>
          <a:stretch/>
        </p:blipFill>
        <p:spPr>
          <a:xfrm>
            <a:off x="8261920" y="3916444"/>
            <a:ext cx="2678560" cy="201696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ACD0BEA-4EC3-0DFD-155E-65F5DE9490AD}"/>
              </a:ext>
            </a:extLst>
          </p:cNvPr>
          <p:cNvSpPr txBox="1"/>
          <p:nvPr/>
        </p:nvSpPr>
        <p:spPr>
          <a:xfrm>
            <a:off x="3403600" y="48080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调研进行时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实地走访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4FB5D1B-DA22-8381-E95D-66A8A8C6B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04" y="1320135"/>
            <a:ext cx="2938624" cy="195185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0AEF8FB-574C-4539-6F38-792E33481079}"/>
              </a:ext>
            </a:extLst>
          </p:cNvPr>
          <p:cNvSpPr txBox="1"/>
          <p:nvPr/>
        </p:nvSpPr>
        <p:spPr>
          <a:xfrm>
            <a:off x="4730750" y="33400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调研组采访当地教师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CF25F21-0907-6E21-22D6-D17244B6BB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88" y="1330088"/>
            <a:ext cx="3104165" cy="20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E4DCA-8179-FB3E-ED9B-586B6B50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034E1E7-3945-7944-AA92-9E6476CF6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D14E8F-0CDD-912C-A62F-412C92982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2" y="1502690"/>
            <a:ext cx="4806328" cy="2051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61303E-1271-0CF2-3B65-129A549F9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74" y="3997082"/>
            <a:ext cx="4327095" cy="2315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46EC93-2669-9079-7FE2-431B344B4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765" y="1502690"/>
            <a:ext cx="3625104" cy="20515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EAEDCA-4FA4-DC0C-83F9-F5B062F102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2" y="3797599"/>
            <a:ext cx="3925977" cy="25187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2B2BB04-BD90-1459-C0A8-94E2F788F89A}"/>
              </a:ext>
            </a:extLst>
          </p:cNvPr>
          <p:cNvSpPr txBox="1"/>
          <p:nvPr/>
        </p:nvSpPr>
        <p:spPr>
          <a:xfrm>
            <a:off x="3880320" y="594025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数据整理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评教分析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05469D-193D-A744-606F-6EF7EDBA3495}"/>
              </a:ext>
            </a:extLst>
          </p:cNvPr>
          <p:cNvSpPr txBox="1"/>
          <p:nvPr/>
        </p:nvSpPr>
        <p:spPr>
          <a:xfrm>
            <a:off x="10027684" y="2003152"/>
            <a:ext cx="216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孩子们对一周的教学都给出了满意的评价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C97B93-63F3-C0E5-1EE3-17229E88A814}"/>
              </a:ext>
            </a:extLst>
          </p:cNvPr>
          <p:cNvSpPr txBox="1"/>
          <p:nvPr/>
        </p:nvSpPr>
        <p:spPr>
          <a:xfrm>
            <a:off x="10007852" y="4423815"/>
            <a:ext cx="216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不少孩子认为学到了平时学不到的知识</a:t>
            </a:r>
          </a:p>
        </p:txBody>
      </p:sp>
    </p:spTree>
    <p:extLst>
      <p:ext uri="{BB962C8B-B14F-4D97-AF65-F5344CB8AC3E}">
        <p14:creationId xmlns:p14="http://schemas.microsoft.com/office/powerpoint/2010/main" val="239772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E9E464D-C50A-2D65-2229-3D9B59F1F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"/>
            <a:ext cx="12192000" cy="6846667"/>
          </a:xfrm>
          <a:prstGeom prst="rect">
            <a:avLst/>
          </a:prstGeom>
        </p:spPr>
      </p:pic>
      <p:pic>
        <p:nvPicPr>
          <p:cNvPr id="4" name="图片 3" descr="1a0851df2f6eebf6f881815265babe5">
            <a:extLst>
              <a:ext uri="{FF2B5EF4-FFF2-40B4-BE49-F238E27FC236}">
                <a16:creationId xmlns:a16="http://schemas.microsoft.com/office/drawing/2014/main" id="{1A3E4AED-DACC-067A-8687-203D9D05C5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67" t="6333" r="3974" b="10270"/>
          <a:stretch>
            <a:fillRect/>
          </a:stretch>
        </p:blipFill>
        <p:spPr>
          <a:xfrm>
            <a:off x="1175264" y="1394902"/>
            <a:ext cx="3205091" cy="2439558"/>
          </a:xfrm>
          <a:prstGeom prst="rect">
            <a:avLst/>
          </a:prstGeom>
        </p:spPr>
      </p:pic>
      <p:pic>
        <p:nvPicPr>
          <p:cNvPr id="5" name="图片 4" descr="53823a131f6e13cba58163392749293">
            <a:extLst>
              <a:ext uri="{FF2B5EF4-FFF2-40B4-BE49-F238E27FC236}">
                <a16:creationId xmlns:a16="http://schemas.microsoft.com/office/drawing/2014/main" id="{F4E05DD8-ECE0-384B-CC28-2CDD21CDC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2703" r="7499" b="4055"/>
          <a:stretch>
            <a:fillRect/>
          </a:stretch>
        </p:blipFill>
        <p:spPr>
          <a:xfrm>
            <a:off x="1292813" y="4126367"/>
            <a:ext cx="2969991" cy="2428392"/>
          </a:xfrm>
          <a:prstGeom prst="rect">
            <a:avLst/>
          </a:prstGeom>
        </p:spPr>
      </p:pic>
      <p:pic>
        <p:nvPicPr>
          <p:cNvPr id="6" name="图片 5" descr="2c869e3eb2ef4ecc833943cd86fcdc6">
            <a:extLst>
              <a:ext uri="{FF2B5EF4-FFF2-40B4-BE49-F238E27FC236}">
                <a16:creationId xmlns:a16="http://schemas.microsoft.com/office/drawing/2014/main" id="{09818068-9118-FFC1-F5D7-B20ABBF1AA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057" t="1964" r="7798" b="4309"/>
          <a:stretch>
            <a:fillRect/>
          </a:stretch>
        </p:blipFill>
        <p:spPr>
          <a:xfrm>
            <a:off x="5416968" y="1394902"/>
            <a:ext cx="3013710" cy="2502535"/>
          </a:xfrm>
          <a:prstGeom prst="rect">
            <a:avLst/>
          </a:prstGeom>
        </p:spPr>
      </p:pic>
      <p:pic>
        <p:nvPicPr>
          <p:cNvPr id="7" name="图片 6" descr="60015e627285ba5d79343041b9c1e5e">
            <a:extLst>
              <a:ext uri="{FF2B5EF4-FFF2-40B4-BE49-F238E27FC236}">
                <a16:creationId xmlns:a16="http://schemas.microsoft.com/office/drawing/2014/main" id="{1BF7A0CC-44BE-7FCA-1805-698ED9D2C66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54" t="2929" r="1777" b="10135"/>
          <a:stretch>
            <a:fillRect/>
          </a:stretch>
        </p:blipFill>
        <p:spPr>
          <a:xfrm>
            <a:off x="5216308" y="4180792"/>
            <a:ext cx="3214370" cy="2382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360431F-D2B4-CEF9-8F45-ADA00AA84CE3}"/>
              </a:ext>
            </a:extLst>
          </p:cNvPr>
          <p:cNvSpPr txBox="1"/>
          <p:nvPr/>
        </p:nvSpPr>
        <p:spPr>
          <a:xfrm>
            <a:off x="4179939" y="52677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数据整理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问卷分析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E3AE9-A864-81F1-F23B-ABB07BDFA9BC}"/>
              </a:ext>
            </a:extLst>
          </p:cNvPr>
          <p:cNvSpPr txBox="1"/>
          <p:nvPr/>
        </p:nvSpPr>
        <p:spPr>
          <a:xfrm>
            <a:off x="9012737" y="2014516"/>
            <a:ext cx="2597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印证了去年对于学生心理问题的发现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B776DB-99CB-0AB8-2A98-0B5BBA98DC8A}"/>
              </a:ext>
            </a:extLst>
          </p:cNvPr>
          <p:cNvSpPr txBox="1"/>
          <p:nvPr/>
        </p:nvSpPr>
        <p:spPr>
          <a:xfrm>
            <a:off x="9012736" y="4438865"/>
            <a:ext cx="2513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问题的主要原因在于家校教育的分离和沟通的隔阂</a:t>
            </a:r>
          </a:p>
        </p:txBody>
      </p:sp>
    </p:spTree>
    <p:extLst>
      <p:ext uri="{BB962C8B-B14F-4D97-AF65-F5344CB8AC3E}">
        <p14:creationId xmlns:p14="http://schemas.microsoft.com/office/powerpoint/2010/main" val="383554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28F5921-BC0C-C575-767B-1F5FE9DE2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B3D145-4E63-FA75-3C55-E67359E2E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1A958C9-028F-2044-759F-0025ECDB774D}"/>
              </a:ext>
            </a:extLst>
          </p:cNvPr>
          <p:cNvSpPr txBox="1"/>
          <p:nvPr/>
        </p:nvSpPr>
        <p:spPr>
          <a:xfrm>
            <a:off x="4048435" y="37523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数据整理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访谈分析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667621-3E47-F970-4D0D-949931509D25}"/>
              </a:ext>
            </a:extLst>
          </p:cNvPr>
          <p:cNvSpPr txBox="1"/>
          <p:nvPr/>
        </p:nvSpPr>
        <p:spPr>
          <a:xfrm>
            <a:off x="1344706" y="59320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我们的访谈记录</a:t>
            </a:r>
          </a:p>
        </p:txBody>
      </p:sp>
    </p:spTree>
    <p:extLst>
      <p:ext uri="{BB962C8B-B14F-4D97-AF65-F5344CB8AC3E}">
        <p14:creationId xmlns:p14="http://schemas.microsoft.com/office/powerpoint/2010/main" val="12625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73012-14A7-5DB1-464F-5957A894C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0EF99EB-DFB6-49AC-8FDA-B461ACE96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7D343B-06EB-8B86-FC00-11646EC3F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E54BE0-4B09-ADE5-3C47-C58F8D11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368" y="1378842"/>
            <a:ext cx="3935119" cy="43195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80AA89-0D8C-07A1-DEC6-19F7717FDC6B}"/>
              </a:ext>
            </a:extLst>
          </p:cNvPr>
          <p:cNvSpPr txBox="1"/>
          <p:nvPr/>
        </p:nvSpPr>
        <p:spPr>
          <a:xfrm>
            <a:off x="1344706" y="59320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我们的访谈记录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E88625-51C4-7F97-98DB-0B11E765BE23}"/>
              </a:ext>
            </a:extLst>
          </p:cNvPr>
          <p:cNvSpPr txBox="1"/>
          <p:nvPr/>
        </p:nvSpPr>
        <p:spPr>
          <a:xfrm>
            <a:off x="4048435" y="37523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数据整理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访谈分析</a:t>
            </a:r>
          </a:p>
        </p:txBody>
      </p:sp>
    </p:spTree>
    <p:extLst>
      <p:ext uri="{BB962C8B-B14F-4D97-AF65-F5344CB8AC3E}">
        <p14:creationId xmlns:p14="http://schemas.microsoft.com/office/powerpoint/2010/main" val="150266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7684B-B28F-E48E-345E-90C19B725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691B14B-2590-5E50-4E73-9149D367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277D27-5973-3070-DDBB-AC5089FC3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4CC102-E3E4-BD06-E4F6-C44BC1DC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368" y="1378842"/>
            <a:ext cx="3935119" cy="43195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29BC71-FAA6-7BA6-AD72-7625A248C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698" y="1699222"/>
            <a:ext cx="3890088" cy="44082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770306-837F-70A9-7280-46B4ACA67DEE}"/>
              </a:ext>
            </a:extLst>
          </p:cNvPr>
          <p:cNvSpPr txBox="1"/>
          <p:nvPr/>
        </p:nvSpPr>
        <p:spPr>
          <a:xfrm>
            <a:off x="1344706" y="59320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我们的访谈记录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903E39-F6DE-5B59-08D8-DC9DDE1E0F3A}"/>
              </a:ext>
            </a:extLst>
          </p:cNvPr>
          <p:cNvSpPr txBox="1"/>
          <p:nvPr/>
        </p:nvSpPr>
        <p:spPr>
          <a:xfrm>
            <a:off x="4048435" y="37523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数据整理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访谈分析</a:t>
            </a:r>
          </a:p>
        </p:txBody>
      </p:sp>
    </p:spTree>
    <p:extLst>
      <p:ext uri="{BB962C8B-B14F-4D97-AF65-F5344CB8AC3E}">
        <p14:creationId xmlns:p14="http://schemas.microsoft.com/office/powerpoint/2010/main" val="370007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FCF4-8541-A3DF-AFD3-8B1DE487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9977597-2CD2-06FE-7DC6-1DC2870A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8CC56C-E25F-0F5E-7400-1EEE9E447AD3}"/>
              </a:ext>
            </a:extLst>
          </p:cNvPr>
          <p:cNvSpPr txBox="1"/>
          <p:nvPr/>
        </p:nvSpPr>
        <p:spPr>
          <a:xfrm>
            <a:off x="1609660" y="5412848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检槽中学八年级学生 杨勋（左三）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0B65AF-24A0-51E3-B357-7CDC1AA8D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24" y="1234372"/>
            <a:ext cx="4881685" cy="3657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2A8414-1A06-8202-72C2-1819DFD61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665" y="1227370"/>
            <a:ext cx="5160480" cy="36648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D8E218-B936-33CA-765C-073C968811A7}"/>
              </a:ext>
            </a:extLst>
          </p:cNvPr>
          <p:cNvSpPr txBox="1"/>
          <p:nvPr/>
        </p:nvSpPr>
        <p:spPr>
          <a:xfrm>
            <a:off x="7997933" y="54227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杨勋在运动会上（左三）</a:t>
            </a:r>
          </a:p>
        </p:txBody>
      </p:sp>
    </p:spTree>
    <p:extLst>
      <p:ext uri="{BB962C8B-B14F-4D97-AF65-F5344CB8AC3E}">
        <p14:creationId xmlns:p14="http://schemas.microsoft.com/office/powerpoint/2010/main" val="2849099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1C50D-CCAC-499B-52CE-7F8338B3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0FDBAAA-CF45-E56E-B0F8-C28212ED0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6F2CE7-2932-0A41-6379-D671AA657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BCAF3-3D3E-31D4-E9A6-E6D37C9D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368" y="1378842"/>
            <a:ext cx="3935119" cy="43195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49EF15-D417-DCA9-7FF3-3282B9417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698" y="1699222"/>
            <a:ext cx="3890088" cy="44082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4A2FDC-5E28-2B2D-D14F-971855299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142" y="1931044"/>
            <a:ext cx="4116843" cy="44082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471C73-67A4-CD5B-0EEE-ED30FA8F5140}"/>
              </a:ext>
            </a:extLst>
          </p:cNvPr>
          <p:cNvSpPr txBox="1"/>
          <p:nvPr/>
        </p:nvSpPr>
        <p:spPr>
          <a:xfrm>
            <a:off x="1344706" y="59320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我们的访谈记录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CA147F-42AF-B89D-89C3-6D6729AB290D}"/>
              </a:ext>
            </a:extLst>
          </p:cNvPr>
          <p:cNvSpPr txBox="1"/>
          <p:nvPr/>
        </p:nvSpPr>
        <p:spPr>
          <a:xfrm>
            <a:off x="4048435" y="37523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数据整理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访谈分析</a:t>
            </a:r>
          </a:p>
        </p:txBody>
      </p:sp>
    </p:spTree>
    <p:extLst>
      <p:ext uri="{BB962C8B-B14F-4D97-AF65-F5344CB8AC3E}">
        <p14:creationId xmlns:p14="http://schemas.microsoft.com/office/powerpoint/2010/main" val="183869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ECC9D-6E93-D409-C6A7-DBB0EBBA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D380231-9924-82D9-D772-8BEC0A456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22EF93-F9E8-5C7B-CE01-A2AEFE41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FBB228-3B3A-E17B-DE20-4133CEB4B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41" y="1263575"/>
            <a:ext cx="3935119" cy="43195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29BBB6-EBA4-73F3-EC1E-8F3F309F1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08" y="1399545"/>
            <a:ext cx="3890088" cy="44082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4F64E9-1939-F50E-3739-2B18D43D5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446" y="1653640"/>
            <a:ext cx="4116843" cy="4408227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44152D1E-5A9B-9BFA-43E5-38E89E1433F0}"/>
              </a:ext>
            </a:extLst>
          </p:cNvPr>
          <p:cNvSpPr/>
          <p:nvPr/>
        </p:nvSpPr>
        <p:spPr>
          <a:xfrm>
            <a:off x="5632619" y="3215864"/>
            <a:ext cx="1229446" cy="41493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D88066-E2CC-512C-441C-83A43E68FD59}"/>
              </a:ext>
            </a:extLst>
          </p:cNvPr>
          <p:cNvSpPr txBox="1"/>
          <p:nvPr/>
        </p:nvSpPr>
        <p:spPr>
          <a:xfrm>
            <a:off x="1977905" y="61858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我们的访谈记录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D6E37A-B552-F5D6-3A25-3FD2F4E26636}"/>
              </a:ext>
            </a:extLst>
          </p:cNvPr>
          <p:cNvSpPr txBox="1"/>
          <p:nvPr/>
        </p:nvSpPr>
        <p:spPr>
          <a:xfrm>
            <a:off x="4048435" y="37523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数据整理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访谈分析</a:t>
            </a:r>
          </a:p>
        </p:txBody>
      </p:sp>
    </p:spTree>
    <p:extLst>
      <p:ext uri="{BB962C8B-B14F-4D97-AF65-F5344CB8AC3E}">
        <p14:creationId xmlns:p14="http://schemas.microsoft.com/office/powerpoint/2010/main" val="296118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306BC-E15B-3E93-42F6-BD18F7960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EC3649D-D278-7870-B226-37FBF06A6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9E26DA-CB37-7D1E-303A-DAE6701B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2C2C1F-5821-49A1-02F5-B77D87F95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41" y="1263575"/>
            <a:ext cx="3935119" cy="43195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F42042-5CCF-EEBA-1EA9-D6B73AF63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08" y="1399545"/>
            <a:ext cx="3890088" cy="44082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E1E3DA-7720-D1D0-8D96-AE55600E0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446" y="1653640"/>
            <a:ext cx="4116843" cy="4408227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A235675D-B2A1-435F-A318-0FE662320245}"/>
              </a:ext>
            </a:extLst>
          </p:cNvPr>
          <p:cNvSpPr/>
          <p:nvPr/>
        </p:nvSpPr>
        <p:spPr>
          <a:xfrm>
            <a:off x="5632619" y="3215864"/>
            <a:ext cx="1229446" cy="41493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8BAD53-F491-4034-C60E-BC65810EB1A6}"/>
              </a:ext>
            </a:extLst>
          </p:cNvPr>
          <p:cNvSpPr txBox="1"/>
          <p:nvPr/>
        </p:nvSpPr>
        <p:spPr>
          <a:xfrm>
            <a:off x="2085246" y="61858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我们的访谈记录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A33DBB-B59D-21EE-66B6-ADE5F760E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1" y="1147143"/>
            <a:ext cx="3199458" cy="23414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7D6546-6D49-1BD6-D423-CAEF86AA2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1" y="3488551"/>
            <a:ext cx="3199458" cy="25435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416B07-DF98-4982-D0DF-44F947E759FF}"/>
              </a:ext>
            </a:extLst>
          </p:cNvPr>
          <p:cNvSpPr txBox="1"/>
          <p:nvPr/>
        </p:nvSpPr>
        <p:spPr>
          <a:xfrm>
            <a:off x="8244969" y="62546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我们的数据图表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B68BBA-712E-2539-8697-AD089D95B816}"/>
              </a:ext>
            </a:extLst>
          </p:cNvPr>
          <p:cNvSpPr txBox="1"/>
          <p:nvPr/>
        </p:nvSpPr>
        <p:spPr>
          <a:xfrm>
            <a:off x="4048435" y="37523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数据整理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访谈分析</a:t>
            </a:r>
          </a:p>
        </p:txBody>
      </p:sp>
    </p:spTree>
    <p:extLst>
      <p:ext uri="{BB962C8B-B14F-4D97-AF65-F5344CB8AC3E}">
        <p14:creationId xmlns:p14="http://schemas.microsoft.com/office/powerpoint/2010/main" val="10392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EDC8F-A2E2-2D29-67ED-E5E5E0BF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B6E84AE-C6F3-03A2-7D48-15A5590FA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CC186F-76CE-A0D5-5127-BD12125A7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02" y="1126438"/>
            <a:ext cx="1924687" cy="2227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40A093-B3D0-8DEA-3940-922E2A049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54" y="1174634"/>
            <a:ext cx="1665157" cy="2254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C72E92-9B92-914D-8A30-7E8F27432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301" y="3619322"/>
            <a:ext cx="1754438" cy="2064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27FF47-D089-D1AF-D315-6008BF0BA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02" y="3553972"/>
            <a:ext cx="1744239" cy="217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B02FB6-42B1-794E-2FB2-4ABE6EC185F1}"/>
              </a:ext>
            </a:extLst>
          </p:cNvPr>
          <p:cNvSpPr txBox="1"/>
          <p:nvPr/>
        </p:nvSpPr>
        <p:spPr>
          <a:xfrm>
            <a:off x="1659739" y="60207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学生的评教回答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4E87CC-9029-6DD9-3B12-0732EBE63709}"/>
              </a:ext>
            </a:extLst>
          </p:cNvPr>
          <p:cNvSpPr txBox="1"/>
          <p:nvPr/>
        </p:nvSpPr>
        <p:spPr>
          <a:xfrm>
            <a:off x="3421520" y="364268"/>
            <a:ext cx="4955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更多的数据、材料支撑</a:t>
            </a:r>
            <a:r>
              <a:rPr lang="en-US" altLang="zh-CN" sz="3200" b="1" dirty="0"/>
              <a:t>……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7874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08BE4-7A51-75F4-00C7-D3C2D1489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5F31C0F7-56F6-D241-7732-2E4BF6434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C3F2DD-4FFD-CCDF-BA6A-568A7335E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02" y="1126438"/>
            <a:ext cx="1924687" cy="2227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5DA0D1-3368-6613-D21C-2D5FE462D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54" y="1174634"/>
            <a:ext cx="1665157" cy="2254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761FFA-17D2-305D-D5D7-56A1E3EA9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301" y="3619322"/>
            <a:ext cx="1754438" cy="2064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6EDDBD-1520-5E19-0578-DFFAA0C65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02" y="3553972"/>
            <a:ext cx="1744239" cy="217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1318EBE-D630-F39C-9C16-C33B3214F7C5}"/>
              </a:ext>
            </a:extLst>
          </p:cNvPr>
          <p:cNvSpPr txBox="1"/>
          <p:nvPr/>
        </p:nvSpPr>
        <p:spPr>
          <a:xfrm>
            <a:off x="1659739" y="60207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学生的评教回答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C76AE9E-009A-8E5D-119B-4F3002334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375" y="1147752"/>
            <a:ext cx="972710" cy="18334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D1EC8B-F3C5-52E6-F630-7C7EB4400E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1085" y="1139365"/>
            <a:ext cx="919380" cy="18387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8E49F3-4B63-FE43-7933-95580F7865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495" y="3223768"/>
            <a:ext cx="2025229" cy="250779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2E4360A-3399-4875-72C4-D69C79E022A9}"/>
              </a:ext>
            </a:extLst>
          </p:cNvPr>
          <p:cNvSpPr txBox="1"/>
          <p:nvPr/>
        </p:nvSpPr>
        <p:spPr>
          <a:xfrm>
            <a:off x="4753308" y="6035958"/>
            <a:ext cx="253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评教与问卷的数据整理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187EB3-00B7-F996-7C4C-D73571100DA4}"/>
              </a:ext>
            </a:extLst>
          </p:cNvPr>
          <p:cNvSpPr txBox="1"/>
          <p:nvPr/>
        </p:nvSpPr>
        <p:spPr>
          <a:xfrm>
            <a:off x="3421520" y="364268"/>
            <a:ext cx="4955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更多的数据、材料支撑</a:t>
            </a:r>
            <a:r>
              <a:rPr lang="en-US" altLang="zh-CN" sz="3200" b="1" dirty="0"/>
              <a:t>……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6522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0FEB-7FE6-8A56-949B-24C9365C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24B5E54-0A98-3516-2AD0-4A3BB807A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C8D678-0C99-721D-121F-D5677788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02" y="1126438"/>
            <a:ext cx="1924687" cy="2227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1F1CF9-A7EC-BB2A-596C-C688D9F8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54" y="1174634"/>
            <a:ext cx="1665157" cy="2254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A5877A-3403-1DE1-6D91-795151216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301" y="3619322"/>
            <a:ext cx="1754438" cy="2064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1C46BB-9292-738F-25B0-F16D5A88B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02" y="3553972"/>
            <a:ext cx="1744239" cy="217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C27B92-7DB8-3F05-2C31-DDCDBB524357}"/>
              </a:ext>
            </a:extLst>
          </p:cNvPr>
          <p:cNvSpPr txBox="1"/>
          <p:nvPr/>
        </p:nvSpPr>
        <p:spPr>
          <a:xfrm>
            <a:off x="1659739" y="60207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学生的评教回答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4415B1-211D-42C8-B1CE-8DC985D4E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8375" y="1147752"/>
            <a:ext cx="972710" cy="18334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871C758-1D9C-0FEC-7493-4A2175314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1085" y="1139365"/>
            <a:ext cx="919380" cy="18387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BE8D300-DEA3-16C6-1B0F-C24B12B968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495" y="3223768"/>
            <a:ext cx="2025229" cy="250779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A39F110-9A9E-48D6-00B5-1F6D3774575B}"/>
              </a:ext>
            </a:extLst>
          </p:cNvPr>
          <p:cNvSpPr txBox="1"/>
          <p:nvPr/>
        </p:nvSpPr>
        <p:spPr>
          <a:xfrm>
            <a:off x="4753308" y="6035958"/>
            <a:ext cx="253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评教与问卷的数据整理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D338CA3-38D1-0B37-CBB8-5703C10C767E}"/>
              </a:ext>
            </a:extLst>
          </p:cNvPr>
          <p:cNvSpPr txBox="1"/>
          <p:nvPr/>
        </p:nvSpPr>
        <p:spPr>
          <a:xfrm>
            <a:off x="3421520" y="364268"/>
            <a:ext cx="4955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更多的数据、材料支撑</a:t>
            </a:r>
            <a:r>
              <a:rPr lang="en-US" altLang="zh-CN" sz="3200" b="1" dirty="0"/>
              <a:t>……</a:t>
            </a:r>
            <a:endParaRPr lang="zh-CN" altLang="en-US" sz="32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1E242B-6A08-669A-CA5D-F017B2B4C089}"/>
              </a:ext>
            </a:extLst>
          </p:cNvPr>
          <p:cNvSpPr txBox="1"/>
          <p:nvPr/>
        </p:nvSpPr>
        <p:spPr>
          <a:xfrm>
            <a:off x="8742339" y="5997770"/>
            <a:ext cx="238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教学质量的反馈图表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A64BA-99B2-D3B3-9D80-8DEBAD1E12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7" y="1174634"/>
            <a:ext cx="3414774" cy="19805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A90E91-ED6F-AFFE-0C1B-5889F734B0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7" y="3501888"/>
            <a:ext cx="3478536" cy="219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4F34-ECF4-B326-C688-0A8F702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9A189A4-2DEB-A5FB-79F9-85474B6CC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C39C29-E469-BF33-BBBE-3EF0F1B70B9F}"/>
              </a:ext>
            </a:extLst>
          </p:cNvPr>
          <p:cNvSpPr txBox="1"/>
          <p:nvPr/>
        </p:nvSpPr>
        <p:spPr>
          <a:xfrm>
            <a:off x="3957612" y="48102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支教的真正意义？</a:t>
            </a:r>
          </a:p>
        </p:txBody>
      </p:sp>
    </p:spTree>
    <p:extLst>
      <p:ext uri="{BB962C8B-B14F-4D97-AF65-F5344CB8AC3E}">
        <p14:creationId xmlns:p14="http://schemas.microsoft.com/office/powerpoint/2010/main" val="2396486710"/>
      </p:ext>
    </p:extLst>
  </p:cSld>
  <p:clrMapOvr>
    <a:masterClrMapping/>
  </p:clrMapOvr>
  <p:transition spd="slow" advClick="0"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22EBC-D0F4-2C21-7765-8979E772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DD9AE9F-F98C-68E5-FCE0-D7E9F2B07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F3AA1E-F758-D178-995B-2B2A18FC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3" y="1250812"/>
            <a:ext cx="3979465" cy="4067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0FFC2E-A1F5-B877-5A1E-EFBFAD08EDC2}"/>
              </a:ext>
            </a:extLst>
          </p:cNvPr>
          <p:cNvSpPr txBox="1"/>
          <p:nvPr/>
        </p:nvSpPr>
        <p:spPr>
          <a:xfrm>
            <a:off x="1811424" y="5585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杨勋做的思维导图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B6D030-0607-0C33-B551-4167F8754B4F}"/>
              </a:ext>
            </a:extLst>
          </p:cNvPr>
          <p:cNvSpPr txBox="1"/>
          <p:nvPr/>
        </p:nvSpPr>
        <p:spPr>
          <a:xfrm>
            <a:off x="3957612" y="48102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支教的真正意义？</a:t>
            </a:r>
          </a:p>
        </p:txBody>
      </p:sp>
    </p:spTree>
    <p:extLst>
      <p:ext uri="{BB962C8B-B14F-4D97-AF65-F5344CB8AC3E}">
        <p14:creationId xmlns:p14="http://schemas.microsoft.com/office/powerpoint/2010/main" val="367570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33FE0-7380-8C9D-4AAF-EB4C4998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8D92A60-6D50-BAFC-4923-7EA5CC47C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EF7397-D6D3-3EA1-EFE0-D38A3CA9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3" y="1250812"/>
            <a:ext cx="3979465" cy="4067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2478DF-D03F-183B-AB10-C76E99AFF43E}"/>
              </a:ext>
            </a:extLst>
          </p:cNvPr>
          <p:cNvSpPr txBox="1"/>
          <p:nvPr/>
        </p:nvSpPr>
        <p:spPr>
          <a:xfrm>
            <a:off x="1811424" y="5585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杨勋做的思维导图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3A4D2C-F125-1765-E210-C90995B1CA2A}"/>
              </a:ext>
            </a:extLst>
          </p:cNvPr>
          <p:cNvSpPr txBox="1"/>
          <p:nvPr/>
        </p:nvSpPr>
        <p:spPr>
          <a:xfrm>
            <a:off x="7178551" y="5514116"/>
            <a:ext cx="34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杨勋的课堂笔记。</a:t>
            </a:r>
            <a:endParaRPr lang="en-US" altLang="zh-CN" dirty="0"/>
          </a:p>
          <a:p>
            <a:pPr algn="ctr"/>
            <a:r>
              <a:rPr lang="zh-CN" altLang="en-US" dirty="0"/>
              <a:t>最初有些粗糙，但越写越仔细。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9294D5-421B-ADD5-1EFF-8AD462DB49CE}"/>
              </a:ext>
            </a:extLst>
          </p:cNvPr>
          <p:cNvSpPr txBox="1"/>
          <p:nvPr/>
        </p:nvSpPr>
        <p:spPr>
          <a:xfrm>
            <a:off x="3957612" y="48102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支教的真正意义？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9078406-3169-6977-5CAC-F7682FFD3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22" y="1250812"/>
            <a:ext cx="2189289" cy="11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8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80468-DF15-308C-1995-370CD83BD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B2E986-4FDA-9516-DE42-5DB1F905D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1FC1EF-53F7-DF41-E2D7-1B1282767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3" y="1250812"/>
            <a:ext cx="3979465" cy="4067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076761-0F37-6E7B-3F49-13AE1BB703D7}"/>
              </a:ext>
            </a:extLst>
          </p:cNvPr>
          <p:cNvSpPr txBox="1"/>
          <p:nvPr/>
        </p:nvSpPr>
        <p:spPr>
          <a:xfrm>
            <a:off x="1811424" y="5585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杨勋做的思维导图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B5C2A6-BA04-B2F5-AD0D-65C8ABDB42CE}"/>
              </a:ext>
            </a:extLst>
          </p:cNvPr>
          <p:cNvSpPr txBox="1"/>
          <p:nvPr/>
        </p:nvSpPr>
        <p:spPr>
          <a:xfrm>
            <a:off x="7178551" y="5514116"/>
            <a:ext cx="34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杨勋的课堂笔记。</a:t>
            </a:r>
            <a:endParaRPr lang="en-US" altLang="zh-CN" dirty="0"/>
          </a:p>
          <a:p>
            <a:pPr algn="ctr"/>
            <a:r>
              <a:rPr lang="zh-CN" altLang="en-US" dirty="0"/>
              <a:t>最初有些粗糙，但越写越仔细。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56A39B-A6B6-A13B-A1F6-8C0A14C40192}"/>
              </a:ext>
            </a:extLst>
          </p:cNvPr>
          <p:cNvSpPr txBox="1"/>
          <p:nvPr/>
        </p:nvSpPr>
        <p:spPr>
          <a:xfrm>
            <a:off x="3957612" y="48102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支教的真正意义？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884A633-8877-3BA5-C203-F7037547A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22" y="1250812"/>
            <a:ext cx="2189289" cy="11632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2012D7-E72E-A1A2-A193-863B39308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2002045"/>
            <a:ext cx="2188782" cy="11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5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DFA4E-1779-3F9E-9815-D5829DC2E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DBE2C27-DA9F-9DB0-2D2F-754498096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"/>
            <a:ext cx="12192000" cy="68466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0C9102-3832-6DB8-4148-23ECBB4F7AB5}"/>
              </a:ext>
            </a:extLst>
          </p:cNvPr>
          <p:cNvSpPr txBox="1"/>
          <p:nvPr/>
        </p:nvSpPr>
        <p:spPr>
          <a:xfrm>
            <a:off x="4062879" y="704212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工作概览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成果遍历</a:t>
            </a:r>
            <a:endParaRPr lang="en-US" altLang="zh-CN" sz="3200" b="1" dirty="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4531D7F1-A4C9-C454-B286-6588060FF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21533"/>
              </p:ext>
            </p:extLst>
          </p:nvPr>
        </p:nvGraphicFramePr>
        <p:xfrm>
          <a:off x="757025" y="1146173"/>
          <a:ext cx="102322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1640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53C0-29DA-2316-A7CE-DFD82BF8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3C3DF15-FF24-FD8A-0892-68EED27F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AD856-7681-7A6F-97B4-B501656F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3" y="1250812"/>
            <a:ext cx="3979465" cy="4067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2A8A3B-E316-111F-7650-C705CD45CCF7}"/>
              </a:ext>
            </a:extLst>
          </p:cNvPr>
          <p:cNvSpPr txBox="1"/>
          <p:nvPr/>
        </p:nvSpPr>
        <p:spPr>
          <a:xfrm>
            <a:off x="1811424" y="5585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杨勋做的思维导图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EADB43-965C-4433-969A-489EF84EFEF5}"/>
              </a:ext>
            </a:extLst>
          </p:cNvPr>
          <p:cNvSpPr txBox="1"/>
          <p:nvPr/>
        </p:nvSpPr>
        <p:spPr>
          <a:xfrm>
            <a:off x="7178551" y="5514116"/>
            <a:ext cx="34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杨勋的课堂笔记。</a:t>
            </a:r>
            <a:endParaRPr lang="en-US" altLang="zh-CN" dirty="0"/>
          </a:p>
          <a:p>
            <a:pPr algn="ctr"/>
            <a:r>
              <a:rPr lang="zh-CN" altLang="en-US" dirty="0"/>
              <a:t>最初有些粗糙，但越写越仔细。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789DC7-4060-60AA-41F7-7AE979546057}"/>
              </a:ext>
            </a:extLst>
          </p:cNvPr>
          <p:cNvSpPr txBox="1"/>
          <p:nvPr/>
        </p:nvSpPr>
        <p:spPr>
          <a:xfrm>
            <a:off x="3957612" y="48102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支教的真正意义？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4EA328-2624-DA52-7A55-0B9D60BCF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22" y="1250812"/>
            <a:ext cx="2189289" cy="11632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3B9B14-F17A-0143-2582-45C9D9E73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2002045"/>
            <a:ext cx="2188782" cy="116329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33D42B0-3DD3-6714-F23A-C05560F3A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648" y="2623953"/>
            <a:ext cx="2188782" cy="254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9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9B790-AF84-3D3C-40EE-029D02A0E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B00FF9F-9004-981F-8D2D-00855A044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5CA60E-AE97-A9E5-A3C3-01531472C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3" y="1250812"/>
            <a:ext cx="3979465" cy="40670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460463-EE49-63C2-A336-4CB9350E13BB}"/>
              </a:ext>
            </a:extLst>
          </p:cNvPr>
          <p:cNvSpPr txBox="1"/>
          <p:nvPr/>
        </p:nvSpPr>
        <p:spPr>
          <a:xfrm>
            <a:off x="1811424" y="5585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杨勋做的思维导图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EF5EC-904B-2D07-D2EA-7A03ECE52246}"/>
              </a:ext>
            </a:extLst>
          </p:cNvPr>
          <p:cNvSpPr txBox="1"/>
          <p:nvPr/>
        </p:nvSpPr>
        <p:spPr>
          <a:xfrm>
            <a:off x="7178551" y="5514116"/>
            <a:ext cx="34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杨勋的课堂笔记。</a:t>
            </a:r>
            <a:endParaRPr lang="en-US" altLang="zh-CN" dirty="0"/>
          </a:p>
          <a:p>
            <a:pPr algn="ctr"/>
            <a:r>
              <a:rPr lang="zh-CN" altLang="en-US" dirty="0"/>
              <a:t>最初有些粗糙，但越写越仔细。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DBF697-B4AC-B254-63B0-A2AF8E57B8C1}"/>
              </a:ext>
            </a:extLst>
          </p:cNvPr>
          <p:cNvSpPr txBox="1"/>
          <p:nvPr/>
        </p:nvSpPr>
        <p:spPr>
          <a:xfrm>
            <a:off x="3957612" y="48102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支教的真正意义？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E9F85D-0622-C9F0-1355-E083DC8AD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22" y="1250812"/>
            <a:ext cx="2189289" cy="11632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2F8240-07FD-1CD2-0D26-436EA0292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48" y="2002045"/>
            <a:ext cx="2188782" cy="11632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618BB6-8975-4C8D-A2F1-A429D9ED2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41" y="1250812"/>
            <a:ext cx="3385996" cy="39165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35CF047-A056-C365-6E0D-D31BBC988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5648" y="2623953"/>
            <a:ext cx="2188782" cy="254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2805-F0C5-6C55-2D85-A10698C7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E925E1A-FB23-245A-100A-30D40F029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1"/>
            <a:ext cx="12192000" cy="6846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E151D5-F087-D3D3-A795-76DB0B366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9" y="1369589"/>
            <a:ext cx="3106028" cy="20698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D9DD20-9974-3373-2618-8053B20C50F3}"/>
              </a:ext>
            </a:extLst>
          </p:cNvPr>
          <p:cNvSpPr txBox="1"/>
          <p:nvPr/>
        </p:nvSpPr>
        <p:spPr>
          <a:xfrm>
            <a:off x="3849428" y="481565"/>
            <a:ext cx="551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走入社会，付诸实践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739E5-825F-ED2D-CC9A-5CA705BB183D}"/>
              </a:ext>
            </a:extLst>
          </p:cNvPr>
          <p:cNvSpPr txBox="1"/>
          <p:nvPr/>
        </p:nvSpPr>
        <p:spPr>
          <a:xfrm>
            <a:off x="1600095" y="35056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红色教育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C084F9-144D-F8E2-D510-2FAF73478D11}"/>
              </a:ext>
            </a:extLst>
          </p:cNvPr>
          <p:cNvSpPr txBox="1"/>
          <p:nvPr/>
        </p:nvSpPr>
        <p:spPr>
          <a:xfrm>
            <a:off x="1640331" y="6107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劳动教育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39F901-709F-F291-6979-6858677A3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9" y="4030635"/>
            <a:ext cx="3106028" cy="2070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DE6F01-BD28-903D-47EF-98DC13797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176" y="4803133"/>
            <a:ext cx="3899336" cy="11332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7FC84F-7328-786D-ABA0-0344D03CA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365" y="3502352"/>
            <a:ext cx="3706461" cy="8004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4A3D86C-9090-5BCE-9E78-65ABDD06B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4895" y="4304885"/>
            <a:ext cx="3106028" cy="172053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CC2CC20-BB0B-5FE9-DC71-C2C78C24171B}"/>
              </a:ext>
            </a:extLst>
          </p:cNvPr>
          <p:cNvSpPr txBox="1"/>
          <p:nvPr/>
        </p:nvSpPr>
        <p:spPr>
          <a:xfrm>
            <a:off x="7208370" y="60902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文创宣传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00D0C8-0D87-EC19-C2F9-3D4E496948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5" r="22317"/>
          <a:stretch/>
        </p:blipFill>
        <p:spPr>
          <a:xfrm>
            <a:off x="4599792" y="1256667"/>
            <a:ext cx="1817159" cy="17614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305F4D-7302-43FD-5C41-20BE0F4A8936}"/>
              </a:ext>
            </a:extLst>
          </p:cNvPr>
          <p:cNvSpPr txBox="1"/>
          <p:nvPr/>
        </p:nvSpPr>
        <p:spPr>
          <a:xfrm>
            <a:off x="6488995" y="136322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团队</a:t>
            </a:r>
            <a:r>
              <a:rPr lang="en-US" altLang="zh-CN" dirty="0"/>
              <a:t>logo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B3E1E6-FF80-9BB2-2D3A-7EA91F1F5E5F}"/>
              </a:ext>
            </a:extLst>
          </p:cNvPr>
          <p:cNvSpPr txBox="1"/>
          <p:nvPr/>
        </p:nvSpPr>
        <p:spPr>
          <a:xfrm>
            <a:off x="7037382" y="26329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周边设计图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2331F35-54CE-81CD-2A78-DBA840D4A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4009" y="1175229"/>
            <a:ext cx="1076599" cy="9443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BFE7009-A07A-DE6F-08C8-03D40738E1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4009" y="2119614"/>
            <a:ext cx="1076599" cy="96361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A647755-B7E3-F759-88F2-6F4A38C6D3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8" t="44678" r="34762" b="40352"/>
          <a:stretch/>
        </p:blipFill>
        <p:spPr>
          <a:xfrm>
            <a:off x="9452213" y="1183522"/>
            <a:ext cx="1973945" cy="18823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551E0F-C6F2-DF4B-B51D-017B82BFB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4176" y="3440525"/>
            <a:ext cx="3951595" cy="12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30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3EE41-3190-AE59-C2F0-A7E1DEDA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3e8bc19a52b22de516dd66ea20d0bcf_raw">
            <a:hlinkClick r:id="" action="ppaction://media"/>
            <a:extLst>
              <a:ext uri="{FF2B5EF4-FFF2-40B4-BE49-F238E27FC236}">
                <a16:creationId xmlns:a16="http://schemas.microsoft.com/office/drawing/2014/main" id="{815A6D5B-3D5A-7303-820D-BAC7B44DDA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2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C6C6CC-6683-3DDE-AB25-68FB77A74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1"/>
            <a:ext cx="12192000" cy="68466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7164EB-1C97-2082-BDF9-0A498AC3BC19}"/>
              </a:ext>
            </a:extLst>
          </p:cNvPr>
          <p:cNvSpPr txBox="1"/>
          <p:nvPr/>
        </p:nvSpPr>
        <p:spPr>
          <a:xfrm>
            <a:off x="5080337" y="2666361"/>
            <a:ext cx="2371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 谢 ！</a:t>
            </a:r>
          </a:p>
        </p:txBody>
      </p:sp>
    </p:spTree>
    <p:extLst>
      <p:ext uri="{BB962C8B-B14F-4D97-AF65-F5344CB8AC3E}">
        <p14:creationId xmlns:p14="http://schemas.microsoft.com/office/powerpoint/2010/main" val="154919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F1DB0-6BE2-5D2D-0E58-189AFC97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F97150E-CDCE-E65F-27F1-7F9C9C510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"/>
            <a:ext cx="12192000" cy="68466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0FFD3B6-E950-4A24-DEE7-10F09C91224B}"/>
              </a:ext>
            </a:extLst>
          </p:cNvPr>
          <p:cNvSpPr txBox="1"/>
          <p:nvPr/>
        </p:nvSpPr>
        <p:spPr>
          <a:xfrm>
            <a:off x="3466804" y="825417"/>
            <a:ext cx="575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前期研究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面向研支团请教</a:t>
            </a:r>
            <a:endParaRPr lang="en-US" altLang="zh-CN" sz="3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F79DEF-9326-9658-45C1-42C3F6CD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608" y="1950226"/>
            <a:ext cx="4558617" cy="30149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707417-44C9-3560-7580-0A4CF89B9B38}"/>
              </a:ext>
            </a:extLst>
          </p:cNvPr>
          <p:cNvSpPr txBox="1"/>
          <p:nvPr/>
        </p:nvSpPr>
        <p:spPr>
          <a:xfrm>
            <a:off x="4080063" y="540278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研支团队长线上会议后反馈的信息</a:t>
            </a:r>
            <a:endParaRPr lang="en-US" altLang="zh-CN" sz="20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DBF911-81BB-8B3E-EFB6-9A3971C3E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75" y="1950225"/>
            <a:ext cx="4542213" cy="301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8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75141-3057-62ED-BE2E-864C44AA2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3825F35-3EFE-A6E7-9C6D-98157C191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8"/>
            <a:ext cx="12192000" cy="68466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9A69D5-D000-6F57-0530-765C6DC832CB}"/>
              </a:ext>
            </a:extLst>
          </p:cNvPr>
          <p:cNvSpPr txBox="1"/>
          <p:nvPr/>
        </p:nvSpPr>
        <p:spPr>
          <a:xfrm>
            <a:off x="3168332" y="950112"/>
            <a:ext cx="609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工作思路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教学与调研的定位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2E0D3E5-EB60-B6B2-77D7-6EB18C0492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282244"/>
              </p:ext>
            </p:extLst>
          </p:nvPr>
        </p:nvGraphicFramePr>
        <p:xfrm>
          <a:off x="964409" y="1534887"/>
          <a:ext cx="5072653" cy="487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C94BA91-A40E-0D24-5F8D-1B849AE05D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919239"/>
              </p:ext>
            </p:extLst>
          </p:nvPr>
        </p:nvGraphicFramePr>
        <p:xfrm>
          <a:off x="6329067" y="1620151"/>
          <a:ext cx="5072653" cy="4706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4077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761B35A-57B7-9A46-80F9-AF7735E2C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3"/>
            <a:ext cx="12192000" cy="684666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F5BA2-03E9-1C82-07A7-1BDD5F4A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459" y="1325109"/>
            <a:ext cx="5086190" cy="5617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教学课程分为科普、人文、艺术三大类，并举办一次集体运动会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 descr="d0fc6c817a03059f4bdde97b4e798d8">
            <a:extLst>
              <a:ext uri="{FF2B5EF4-FFF2-40B4-BE49-F238E27FC236}">
                <a16:creationId xmlns:a16="http://schemas.microsoft.com/office/drawing/2014/main" id="{6672E926-B571-457C-B7B8-7502BA70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69" y="2186450"/>
            <a:ext cx="5359969" cy="1851437"/>
          </a:xfrm>
          <a:prstGeom prst="rect">
            <a:avLst/>
          </a:prstGeom>
        </p:spPr>
      </p:pic>
      <p:pic>
        <p:nvPicPr>
          <p:cNvPr id="5" name="图片 4" descr="2b311cc49f72862119aa57e6b202ea0">
            <a:extLst>
              <a:ext uri="{FF2B5EF4-FFF2-40B4-BE49-F238E27FC236}">
                <a16:creationId xmlns:a16="http://schemas.microsoft.com/office/drawing/2014/main" id="{3D145885-72B3-C59F-1B30-03E303D7A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69" y="4238119"/>
            <a:ext cx="5359969" cy="18977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368643-7098-3D8B-91CC-E390938C0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088" y="2210297"/>
            <a:ext cx="2405473" cy="32843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7A751F-09FE-210B-B093-7FB663FD09E4}"/>
              </a:ext>
            </a:extLst>
          </p:cNvPr>
          <p:cNvSpPr txBox="1"/>
          <p:nvPr/>
        </p:nvSpPr>
        <p:spPr>
          <a:xfrm>
            <a:off x="7970075" y="62672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中学生问卷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1D7F9E-764C-C461-E601-D7720A256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4731" y="2354151"/>
            <a:ext cx="2129068" cy="328895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B76D5D-8FF5-84D9-03FC-A813E288EC5A}"/>
              </a:ext>
            </a:extLst>
          </p:cNvPr>
          <p:cNvSpPr txBox="1"/>
          <p:nvPr/>
        </p:nvSpPr>
        <p:spPr>
          <a:xfrm>
            <a:off x="3688175" y="499359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+mn-lt"/>
              </a:rPr>
              <a:t>工作准备</a:t>
            </a:r>
            <a:r>
              <a:rPr lang="en-US" altLang="zh-CN" sz="3200" b="1" dirty="0"/>
              <a:t>——</a:t>
            </a:r>
            <a:r>
              <a:rPr lang="zh-CN" altLang="en-US" sz="3200" b="1" dirty="0">
                <a:latin typeface="+mn-lt"/>
              </a:rPr>
              <a:t>教学</a:t>
            </a:r>
            <a:r>
              <a:rPr lang="zh-CN" altLang="en-US" sz="3200" b="1" dirty="0"/>
              <a:t>与</a:t>
            </a:r>
            <a:r>
              <a:rPr lang="zh-CN" altLang="en-US" sz="3200" b="1" dirty="0">
                <a:latin typeface="+mn-lt"/>
              </a:rPr>
              <a:t>调研</a:t>
            </a:r>
            <a:endParaRPr lang="zh-CN" altLang="en-US" sz="3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D08099-1BE2-A297-6BB6-C3859BC8D1D6}"/>
              </a:ext>
            </a:extLst>
          </p:cNvPr>
          <p:cNvSpPr txBox="1"/>
          <p:nvPr/>
        </p:nvSpPr>
        <p:spPr>
          <a:xfrm>
            <a:off x="2652267" y="62991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七八年级课表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8D2AC30-2DF2-14FE-30B7-B2EAC3B27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6897" y="2463709"/>
            <a:ext cx="2397262" cy="34123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A1B0998-0D51-9DE6-2E10-288A1FE6F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778" y="2685635"/>
            <a:ext cx="2184553" cy="34502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5968EB3-B47D-80D1-F8F3-79469CF9653C}"/>
              </a:ext>
            </a:extLst>
          </p:cNvPr>
          <p:cNvSpPr txBox="1"/>
          <p:nvPr/>
        </p:nvSpPr>
        <p:spPr>
          <a:xfrm>
            <a:off x="6687207" y="1314525"/>
            <a:ext cx="5504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调研组制定问卷并提前邮寄至检槽中学，联系当地师生填写</a:t>
            </a:r>
          </a:p>
        </p:txBody>
      </p:sp>
    </p:spTree>
    <p:extLst>
      <p:ext uri="{BB962C8B-B14F-4D97-AF65-F5344CB8AC3E}">
        <p14:creationId xmlns:p14="http://schemas.microsoft.com/office/powerpoint/2010/main" val="122099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D6C07-FA0D-4B15-F642-2D1A31E3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D020C41-B23C-5756-112C-6CE7BA1D6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D15196-F58E-5C42-381F-0D8295572144}"/>
              </a:ext>
            </a:extLst>
          </p:cNvPr>
          <p:cNvSpPr txBox="1"/>
          <p:nvPr/>
        </p:nvSpPr>
        <p:spPr>
          <a:xfrm>
            <a:off x="3993770" y="688811"/>
            <a:ext cx="448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团队协作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行程调整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DD952D-B30E-5B21-F138-2CC932BF75E5}"/>
              </a:ext>
            </a:extLst>
          </p:cNvPr>
          <p:cNvSpPr txBox="1"/>
          <p:nvPr/>
        </p:nvSpPr>
        <p:spPr>
          <a:xfrm>
            <a:off x="10519898" y="2370694"/>
            <a:ext cx="167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原定计划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6FED9D-F9D2-DD0D-48F1-DC7B516DFF72}"/>
              </a:ext>
            </a:extLst>
          </p:cNvPr>
          <p:cNvSpPr txBox="1"/>
          <p:nvPr/>
        </p:nvSpPr>
        <p:spPr>
          <a:xfrm>
            <a:off x="10519898" y="48441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最终计划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8B00286-FBE2-D286-CDFF-1575DAC83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0228"/>
              </p:ext>
            </p:extLst>
          </p:nvPr>
        </p:nvGraphicFramePr>
        <p:xfrm>
          <a:off x="1419367" y="1608688"/>
          <a:ext cx="8740634" cy="189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895">
                  <a:extLst>
                    <a:ext uri="{9D8B030D-6E8A-4147-A177-3AD203B41FA5}">
                      <a16:colId xmlns:a16="http://schemas.microsoft.com/office/drawing/2014/main" val="800874142"/>
                    </a:ext>
                  </a:extLst>
                </a:gridCol>
                <a:gridCol w="942837">
                  <a:extLst>
                    <a:ext uri="{9D8B030D-6E8A-4147-A177-3AD203B41FA5}">
                      <a16:colId xmlns:a16="http://schemas.microsoft.com/office/drawing/2014/main" val="3148375302"/>
                    </a:ext>
                  </a:extLst>
                </a:gridCol>
                <a:gridCol w="1444254">
                  <a:extLst>
                    <a:ext uri="{9D8B030D-6E8A-4147-A177-3AD203B41FA5}">
                      <a16:colId xmlns:a16="http://schemas.microsoft.com/office/drawing/2014/main" val="4034377724"/>
                    </a:ext>
                  </a:extLst>
                </a:gridCol>
                <a:gridCol w="1146546">
                  <a:extLst>
                    <a:ext uri="{9D8B030D-6E8A-4147-A177-3AD203B41FA5}">
                      <a16:colId xmlns:a16="http://schemas.microsoft.com/office/drawing/2014/main" val="2427999660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964526380"/>
                    </a:ext>
                  </a:extLst>
                </a:gridCol>
                <a:gridCol w="927101">
                  <a:extLst>
                    <a:ext uri="{9D8B030D-6E8A-4147-A177-3AD203B41FA5}">
                      <a16:colId xmlns:a16="http://schemas.microsoft.com/office/drawing/2014/main" val="1592027136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523114544"/>
                    </a:ext>
                  </a:extLst>
                </a:gridCol>
              </a:tblGrid>
              <a:tr h="3388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7.26-7.28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7.29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7.30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7.31-8.5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8.6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8.7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8.8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40957"/>
                  </a:ext>
                </a:extLst>
              </a:tr>
              <a:tr h="1189368"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出发。</a:t>
                      </a:r>
                      <a:r>
                        <a:rPr lang="en-US" altLang="zh-CN" sz="1600" b="1" dirty="0"/>
                        <a:t>28</a:t>
                      </a:r>
                      <a:r>
                        <a:rPr lang="zh-CN" altLang="en-US" sz="1600" b="1" dirty="0"/>
                        <a:t>号抵达后熟悉学校环境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劳动教育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上午开营仪式。下午调研组开始培训与走访，教学组下午开课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教学调研</a:t>
                      </a:r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双线并行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结营仪式、机动缓冲时间，以防当地突发情况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待定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原地解散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765881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F917E06-4BA5-6A3B-75F3-7B323058C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55100"/>
              </p:ext>
            </p:extLst>
          </p:nvPr>
        </p:nvGraphicFramePr>
        <p:xfrm>
          <a:off x="1419367" y="4138506"/>
          <a:ext cx="8789160" cy="189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860">
                  <a:extLst>
                    <a:ext uri="{9D8B030D-6E8A-4147-A177-3AD203B41FA5}">
                      <a16:colId xmlns:a16="http://schemas.microsoft.com/office/drawing/2014/main" val="2700345577"/>
                    </a:ext>
                  </a:extLst>
                </a:gridCol>
                <a:gridCol w="1624273">
                  <a:extLst>
                    <a:ext uri="{9D8B030D-6E8A-4147-A177-3AD203B41FA5}">
                      <a16:colId xmlns:a16="http://schemas.microsoft.com/office/drawing/2014/main" val="119052430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414637319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59074205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492625165"/>
                    </a:ext>
                  </a:extLst>
                </a:gridCol>
                <a:gridCol w="1299477">
                  <a:extLst>
                    <a:ext uri="{9D8B030D-6E8A-4147-A177-3AD203B41FA5}">
                      <a16:colId xmlns:a16="http://schemas.microsoft.com/office/drawing/2014/main" val="392594727"/>
                    </a:ext>
                  </a:extLst>
                </a:gridCol>
              </a:tblGrid>
              <a:tr h="4271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7.28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7.29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7.30-8.5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8.6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8.7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8.8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93404"/>
                  </a:ext>
                </a:extLst>
              </a:tr>
              <a:tr h="1466157"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出发。次日连夜到达学校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上午开营仪式。下午调研组开始培训与走访，教学组下午开课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教学调研</a:t>
                      </a:r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双线并行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结营仪式、机动缓冲时间，以防当地突发情况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劳动教育</a:t>
                      </a:r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红色教育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b="1" dirty="0"/>
                    </a:p>
                    <a:p>
                      <a:pPr algn="ctr"/>
                      <a:r>
                        <a:rPr lang="zh-CN" altLang="en-US" sz="1600" b="1" dirty="0"/>
                        <a:t>原地解散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6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31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2DA69-9ED5-C67E-15DC-BE51CE8E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0CE2170-917F-0DE9-A709-9C5E59047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38A496-A98D-4509-1A36-4EB5D196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5" y="2402964"/>
            <a:ext cx="4003647" cy="2668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2DAEFA-F2AD-633A-D543-93A89D545B95}"/>
              </a:ext>
            </a:extLst>
          </p:cNvPr>
          <p:cNvSpPr txBox="1"/>
          <p:nvPr/>
        </p:nvSpPr>
        <p:spPr>
          <a:xfrm>
            <a:off x="3571922" y="816779"/>
            <a:ext cx="504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工作进行时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开营仪式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4D77B4-EA8B-1607-997E-A6C35CCBB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23" y="1659987"/>
            <a:ext cx="3358173" cy="22379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562BFD9-1668-1895-473B-7505F633B7FA}"/>
              </a:ext>
            </a:extLst>
          </p:cNvPr>
          <p:cNvSpPr txBox="1"/>
          <p:nvPr/>
        </p:nvSpPr>
        <p:spPr>
          <a:xfrm>
            <a:off x="9614847" y="243132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三校学生主持开营仪式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B59CB8-D11C-3594-39EF-32DC6058501A}"/>
              </a:ext>
            </a:extLst>
          </p:cNvPr>
          <p:cNvSpPr txBox="1"/>
          <p:nvPr/>
        </p:nvSpPr>
        <p:spPr>
          <a:xfrm>
            <a:off x="1533169" y="526729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江绵恒主任慰问实践团队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BD803F-2BD4-8B72-3099-51B0F3445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23" y="4148342"/>
            <a:ext cx="3358173" cy="223790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6B2CB5-90EC-6D2D-A587-8B5F1B2AF869}"/>
              </a:ext>
            </a:extLst>
          </p:cNvPr>
          <p:cNvSpPr txBox="1"/>
          <p:nvPr/>
        </p:nvSpPr>
        <p:spPr>
          <a:xfrm>
            <a:off x="9614847" y="508263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破冰</a:t>
            </a:r>
            <a:r>
              <a:rPr lang="en-US" altLang="zh-CN" dirty="0"/>
              <a:t>·</a:t>
            </a:r>
            <a:r>
              <a:rPr lang="zh-CN" altLang="en-US" dirty="0"/>
              <a:t>多民族携手共舞</a:t>
            </a:r>
          </a:p>
        </p:txBody>
      </p:sp>
    </p:spTree>
    <p:extLst>
      <p:ext uri="{BB962C8B-B14F-4D97-AF65-F5344CB8AC3E}">
        <p14:creationId xmlns:p14="http://schemas.microsoft.com/office/powerpoint/2010/main" val="39190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D1436-50AB-0BE1-5EDA-22C70777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28FCBAC-2045-E18D-0CB0-5D8D8A13E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2D14B0D-D36E-2FFC-8918-0A4C304FBE40}"/>
              </a:ext>
            </a:extLst>
          </p:cNvPr>
          <p:cNvSpPr txBox="1"/>
          <p:nvPr/>
        </p:nvSpPr>
        <p:spPr>
          <a:xfrm>
            <a:off x="637775" y="449978"/>
            <a:ext cx="11249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授课进行时</a:t>
            </a:r>
            <a:r>
              <a:rPr lang="en-US" altLang="zh-CN" sz="3200" b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3200" b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诗歌赏析</a:t>
            </a:r>
            <a:endParaRPr lang="en-US" altLang="zh-CN" sz="3200" b="1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zh-CN" sz="24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以历史重现、诗意复现等情景再现的方式讲述诗歌，达到做中学、学中做的贯通。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C41A6A-75BE-C426-CEB6-4F02ABFF7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34" y="1437714"/>
            <a:ext cx="4155039" cy="43877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572278-4798-D1D3-01FD-DAD928895101}"/>
              </a:ext>
            </a:extLst>
          </p:cNvPr>
          <p:cNvSpPr txBox="1"/>
          <p:nvPr/>
        </p:nvSpPr>
        <p:spPr>
          <a:xfrm>
            <a:off x="2456597" y="61210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C30EB-7483-9A99-BFB6-F60CDE3C9F2D}"/>
              </a:ext>
            </a:extLst>
          </p:cNvPr>
          <p:cNvSpPr txBox="1"/>
          <p:nvPr/>
        </p:nvSpPr>
        <p:spPr>
          <a:xfrm flipH="1">
            <a:off x="7565635" y="5936355"/>
            <a:ext cx="256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王默涵在讲授诗歌赏析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0D7C32-E79C-A6F5-913A-4D3A2C619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9929" y="2503273"/>
            <a:ext cx="4789704" cy="32402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C6DB66-ED7E-999E-35F3-ED657C312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97" y="1488514"/>
            <a:ext cx="4629150" cy="30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2852</Words>
  <Application>Microsoft Office PowerPoint</Application>
  <PresentationFormat>宽屏</PresentationFormat>
  <Paragraphs>241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等线 Light</vt:lpstr>
      <vt:lpstr>方正清刻本悦宋简体</vt:lpstr>
      <vt:lpstr>方正苏新诗柳楷简体</vt:lpstr>
      <vt:lpstr>仿宋</vt:lpstr>
      <vt:lpstr>华文新魏</vt:lpstr>
      <vt:lpstr>宋体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鹏昊 匡</dc:creator>
  <cp:lastModifiedBy>鹏昊 匡</cp:lastModifiedBy>
  <cp:revision>27</cp:revision>
  <dcterms:created xsi:type="dcterms:W3CDTF">2024-11-17T14:03:14Z</dcterms:created>
  <dcterms:modified xsi:type="dcterms:W3CDTF">2024-11-22T15:00:31Z</dcterms:modified>
</cp:coreProperties>
</file>